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e6a31c3ae543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edb49066f6415d"/>
  </p:sldMasterIdLst>
  <p:sldIdLst>
    <p:sldId xmlns:r="http://schemas.openxmlformats.org/officeDocument/2006/relationships" id="256" r:id="Rafa82d90db0f4fe5"/>
    <p:sldId xmlns:r="http://schemas.openxmlformats.org/officeDocument/2006/relationships" id="257" r:id="R36fd1552f3be4bd6"/>
    <p:sldId xmlns:r="http://schemas.openxmlformats.org/officeDocument/2006/relationships" id="258" r:id="Rb5c6ccd0712c4c84"/>
    <p:sldId xmlns:r="http://schemas.openxmlformats.org/officeDocument/2006/relationships" id="259" r:id="R2952455b70634a39"/>
    <p:sldId xmlns:r="http://schemas.openxmlformats.org/officeDocument/2006/relationships" id="260" r:id="R539492f28fda4460"/>
    <p:sldId xmlns:r="http://schemas.openxmlformats.org/officeDocument/2006/relationships" id="261" r:id="Rc0123bc4c1a341b4"/>
    <p:sldId xmlns:r="http://schemas.openxmlformats.org/officeDocument/2006/relationships" id="262" r:id="R9deff7c50d5b40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edb49066f6415d" /><Relationship Type="http://schemas.openxmlformats.org/officeDocument/2006/relationships/slide" Target="/ppt/slides/slide1.xml" Id="Rafa82d90db0f4fe5" /><Relationship Type="http://schemas.openxmlformats.org/officeDocument/2006/relationships/slide" Target="/ppt/slides/slide2.xml" Id="R36fd1552f3be4bd6" /><Relationship Type="http://schemas.openxmlformats.org/officeDocument/2006/relationships/slide" Target="/ppt/slides/slide3.xml" Id="Rb5c6ccd0712c4c84" /><Relationship Type="http://schemas.openxmlformats.org/officeDocument/2006/relationships/slide" Target="/ppt/slides/slide4.xml" Id="R2952455b70634a39" /><Relationship Type="http://schemas.openxmlformats.org/officeDocument/2006/relationships/slide" Target="/ppt/slides/slide5.xml" Id="R539492f28fda4460" /><Relationship Type="http://schemas.openxmlformats.org/officeDocument/2006/relationships/slide" Target="/ppt/slides/slide6.xml" Id="Rc0123bc4c1a341b4" /><Relationship Type="http://schemas.openxmlformats.org/officeDocument/2006/relationships/slide" Target="/ppt/slides/slide7.xml" Id="R9deff7c50d5b40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87f2bbdb14b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592ecffd14462" /><Relationship Type="http://schemas.openxmlformats.org/officeDocument/2006/relationships/theme" Target="/ppt/slideMasters/theme/theme1.xml" Id="R07993d6b86e24e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6592ecffd144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7cc1719d341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eb999ba1047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beff5a6b340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1cb83c68f44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c55494a8f44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28a2d99a14c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130997b8647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ICT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ICT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51 384 217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936 841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43 590 132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112 411 795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188 693 365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REALFSEN HANS SNORRE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24SEVENOFFICE NORWAY AS, Inkognitogata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66 39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980 943 690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ICT GROUP AS</a:t>
            </a:r>
          </a:p>
        </p:txBody>
      </p:sp>
    </p:spTree>
  </p:cSld>
  <p:clrMapOvr>
    <a:masterClrMapping xmlns:a="http://schemas.openxmlformats.org/drawingml/2006/main"/>
  </p:clrMapOvr>
</p:sld>
</file>