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d94867c0c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c1b4040b04463"/>
  </p:sldMasterIdLst>
  <p:sldIdLst>
    <p:sldId xmlns:r="http://schemas.openxmlformats.org/officeDocument/2006/relationships" id="256" r:id="R4c5147ac170249b7"/>
    <p:sldId xmlns:r="http://schemas.openxmlformats.org/officeDocument/2006/relationships" id="257" r:id="Rc35c2b36496d40f0"/>
    <p:sldId xmlns:r="http://schemas.openxmlformats.org/officeDocument/2006/relationships" id="258" r:id="R724e328fc1134bcf"/>
    <p:sldId xmlns:r="http://schemas.openxmlformats.org/officeDocument/2006/relationships" id="259" r:id="R480b5757159d47a7"/>
    <p:sldId xmlns:r="http://schemas.openxmlformats.org/officeDocument/2006/relationships" id="260" r:id="R593ade0b970a4a62"/>
    <p:sldId xmlns:r="http://schemas.openxmlformats.org/officeDocument/2006/relationships" id="261" r:id="R8b82f5dcedb94bd4"/>
    <p:sldId xmlns:r="http://schemas.openxmlformats.org/officeDocument/2006/relationships" id="262" r:id="Rb0d8ec3304a9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c1b4040b04463" /><Relationship Type="http://schemas.openxmlformats.org/officeDocument/2006/relationships/slide" Target="/ppt/slides/slide1.xml" Id="R4c5147ac170249b7" /><Relationship Type="http://schemas.openxmlformats.org/officeDocument/2006/relationships/slide" Target="/ppt/slides/slide2.xml" Id="Rc35c2b36496d40f0" /><Relationship Type="http://schemas.openxmlformats.org/officeDocument/2006/relationships/slide" Target="/ppt/slides/slide3.xml" Id="R724e328fc1134bcf" /><Relationship Type="http://schemas.openxmlformats.org/officeDocument/2006/relationships/slide" Target="/ppt/slides/slide4.xml" Id="R480b5757159d47a7" /><Relationship Type="http://schemas.openxmlformats.org/officeDocument/2006/relationships/slide" Target="/ppt/slides/slide5.xml" Id="R593ade0b970a4a62" /><Relationship Type="http://schemas.openxmlformats.org/officeDocument/2006/relationships/slide" Target="/ppt/slides/slide6.xml" Id="R8b82f5dcedb94bd4" /><Relationship Type="http://schemas.openxmlformats.org/officeDocument/2006/relationships/slide" Target="/ppt/slides/slide7.xml" Id="Rb0d8ec3304a9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1323f936f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4544030a14437" /><Relationship Type="http://schemas.openxmlformats.org/officeDocument/2006/relationships/theme" Target="/ppt/slideMasters/theme/theme1.xml" Id="R2e41e3c1fd89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4544030a144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52f66619e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b523b99b49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92773ecd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b6c1eeebb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e30cf840f43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40ca7ef8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1bb39c950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EIENDOM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15 901 287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INGE HANSEN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EMIL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HØINES OLSEN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SKJØLINGSTAD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HANSEN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59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980 958 728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 EIENDOM AS</a:t>
            </a:r>
          </a:p>
        </p:txBody>
      </p:sp>
    </p:spTree>
  </p:cSld>
  <p:clrMapOvr>
    <a:masterClrMapping xmlns:a="http://schemas.openxmlformats.org/drawingml/2006/main"/>
  </p:clrMapOvr>
</p:sld>
</file>