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97e97b279744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bc0d95aac647f8"/>
  </p:sldMasterIdLst>
  <p:sldIdLst>
    <p:sldId xmlns:r="http://schemas.openxmlformats.org/officeDocument/2006/relationships" id="256" r:id="Rba2be34b37804ed8"/>
    <p:sldId xmlns:r="http://schemas.openxmlformats.org/officeDocument/2006/relationships" id="257" r:id="Ra486f6b871324f16"/>
    <p:sldId xmlns:r="http://schemas.openxmlformats.org/officeDocument/2006/relationships" id="258" r:id="R43691b19032648ab"/>
    <p:sldId xmlns:r="http://schemas.openxmlformats.org/officeDocument/2006/relationships" id="259" r:id="Rb6c04e3c89e54aa4"/>
    <p:sldId xmlns:r="http://schemas.openxmlformats.org/officeDocument/2006/relationships" id="260" r:id="R536ebea103e445f3"/>
    <p:sldId xmlns:r="http://schemas.openxmlformats.org/officeDocument/2006/relationships" id="261" r:id="R9c19a84a46754829"/>
    <p:sldId xmlns:r="http://schemas.openxmlformats.org/officeDocument/2006/relationships" id="262" r:id="R1421720b061a45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bc0d95aac647f8" /><Relationship Type="http://schemas.openxmlformats.org/officeDocument/2006/relationships/slide" Target="/ppt/slides/slide1.xml" Id="Rba2be34b37804ed8" /><Relationship Type="http://schemas.openxmlformats.org/officeDocument/2006/relationships/slide" Target="/ppt/slides/slide2.xml" Id="Ra486f6b871324f16" /><Relationship Type="http://schemas.openxmlformats.org/officeDocument/2006/relationships/slide" Target="/ppt/slides/slide3.xml" Id="R43691b19032648ab" /><Relationship Type="http://schemas.openxmlformats.org/officeDocument/2006/relationships/slide" Target="/ppt/slides/slide4.xml" Id="Rb6c04e3c89e54aa4" /><Relationship Type="http://schemas.openxmlformats.org/officeDocument/2006/relationships/slide" Target="/ppt/slides/slide5.xml" Id="R536ebea103e445f3" /><Relationship Type="http://schemas.openxmlformats.org/officeDocument/2006/relationships/slide" Target="/ppt/slides/slide6.xml" Id="R9c19a84a46754829" /><Relationship Type="http://schemas.openxmlformats.org/officeDocument/2006/relationships/slide" Target="/ppt/slides/slide7.xml" Id="R1421720b061a45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b43fe4864947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c4a291a5d44f05" /><Relationship Type="http://schemas.openxmlformats.org/officeDocument/2006/relationships/theme" Target="/ppt/slideMasters/theme/theme1.xml" Id="R6f0c88e3654945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c4a291a5d44f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544e57cc64a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9ff13eb5246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50d5b696cc47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4d200a16042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b74f29df049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8943a1dc348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eafbe442743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NEVE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 INVEST AS ble etablert [år] og holder til i Eiksmarka.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−109 819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5 512 244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5 516 175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NEVE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Eiksstubben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1359 Eiksmarka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980 983 552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NEVE INVEST AS</a:t>
            </a:r>
          </a:p>
        </p:txBody>
      </p:sp>
    </p:spTree>
  </p:cSld>
  <p:clrMapOvr>
    <a:masterClrMapping xmlns:a="http://schemas.openxmlformats.org/drawingml/2006/main"/>
  </p:clrMapOvr>
</p:sld>
</file>