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df5e92e15e4c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1d2295e74d4fd9"/>
  </p:sldMasterIdLst>
  <p:sldIdLst>
    <p:sldId xmlns:r="http://schemas.openxmlformats.org/officeDocument/2006/relationships" id="256" r:id="R2397133249af4b41"/>
    <p:sldId xmlns:r="http://schemas.openxmlformats.org/officeDocument/2006/relationships" id="257" r:id="R09e3384d53674b0e"/>
    <p:sldId xmlns:r="http://schemas.openxmlformats.org/officeDocument/2006/relationships" id="258" r:id="R5156b09a5846470a"/>
    <p:sldId xmlns:r="http://schemas.openxmlformats.org/officeDocument/2006/relationships" id="259" r:id="R310706e2b05d4724"/>
    <p:sldId xmlns:r="http://schemas.openxmlformats.org/officeDocument/2006/relationships" id="260" r:id="R1aef0c04920a4208"/>
    <p:sldId xmlns:r="http://schemas.openxmlformats.org/officeDocument/2006/relationships" id="261" r:id="R987ae8cd04e74846"/>
    <p:sldId xmlns:r="http://schemas.openxmlformats.org/officeDocument/2006/relationships" id="262" r:id="Rc28bc0f1f7254e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1d2295e74d4fd9" /><Relationship Type="http://schemas.openxmlformats.org/officeDocument/2006/relationships/slide" Target="/ppt/slides/slide1.xml" Id="R2397133249af4b41" /><Relationship Type="http://schemas.openxmlformats.org/officeDocument/2006/relationships/slide" Target="/ppt/slides/slide2.xml" Id="R09e3384d53674b0e" /><Relationship Type="http://schemas.openxmlformats.org/officeDocument/2006/relationships/slide" Target="/ppt/slides/slide3.xml" Id="R5156b09a5846470a" /><Relationship Type="http://schemas.openxmlformats.org/officeDocument/2006/relationships/slide" Target="/ppt/slides/slide4.xml" Id="R310706e2b05d4724" /><Relationship Type="http://schemas.openxmlformats.org/officeDocument/2006/relationships/slide" Target="/ppt/slides/slide5.xml" Id="R1aef0c04920a4208" /><Relationship Type="http://schemas.openxmlformats.org/officeDocument/2006/relationships/slide" Target="/ppt/slides/slide6.xml" Id="R987ae8cd04e74846" /><Relationship Type="http://schemas.openxmlformats.org/officeDocument/2006/relationships/slide" Target="/ppt/slides/slide7.xml" Id="Rc28bc0f1f7254e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04b2c3be004e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28ef81e574b2a" /><Relationship Type="http://schemas.openxmlformats.org/officeDocument/2006/relationships/theme" Target="/ppt/slideMasters/theme/theme1.xml" Id="R07870dd2c39044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628ef81e574b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20f6f757d41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37dbd735842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7aa4e799641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8b41e7c0347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febcd37b648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3d8ff04bf4b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7aeb8b6ba41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BDT VIKEN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BDT VIKEN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66 501 953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5 742 853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5 060 530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15 005 498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26 182 293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BDT VIKEN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Braarudgate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3181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02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revisjon@bdtviken.no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www.bdtviken.no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980 995 151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