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f939f0a12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a61ba988d349f5"/>
  </p:sldMasterIdLst>
  <p:sldIdLst>
    <p:sldId xmlns:r="http://schemas.openxmlformats.org/officeDocument/2006/relationships" id="256" r:id="R8aa0c5d9a29047c9"/>
    <p:sldId xmlns:r="http://schemas.openxmlformats.org/officeDocument/2006/relationships" id="257" r:id="R1f00ac9d22c44be4"/>
    <p:sldId xmlns:r="http://schemas.openxmlformats.org/officeDocument/2006/relationships" id="258" r:id="R811ebdcfc52243cd"/>
    <p:sldId xmlns:r="http://schemas.openxmlformats.org/officeDocument/2006/relationships" id="259" r:id="R98d9a1de853b468c"/>
    <p:sldId xmlns:r="http://schemas.openxmlformats.org/officeDocument/2006/relationships" id="260" r:id="Rb1d6e13a92ff4a80"/>
    <p:sldId xmlns:r="http://schemas.openxmlformats.org/officeDocument/2006/relationships" id="261" r:id="R39ce99c4b148448d"/>
    <p:sldId xmlns:r="http://schemas.openxmlformats.org/officeDocument/2006/relationships" id="262" r:id="R38716846f1fc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61ba988d349f5" /><Relationship Type="http://schemas.openxmlformats.org/officeDocument/2006/relationships/slide" Target="/ppt/slides/slide1.xml" Id="R8aa0c5d9a29047c9" /><Relationship Type="http://schemas.openxmlformats.org/officeDocument/2006/relationships/slide" Target="/ppt/slides/slide2.xml" Id="R1f00ac9d22c44be4" /><Relationship Type="http://schemas.openxmlformats.org/officeDocument/2006/relationships/slide" Target="/ppt/slides/slide3.xml" Id="R811ebdcfc52243cd" /><Relationship Type="http://schemas.openxmlformats.org/officeDocument/2006/relationships/slide" Target="/ppt/slides/slide4.xml" Id="R98d9a1de853b468c" /><Relationship Type="http://schemas.openxmlformats.org/officeDocument/2006/relationships/slide" Target="/ppt/slides/slide5.xml" Id="Rb1d6e13a92ff4a80" /><Relationship Type="http://schemas.openxmlformats.org/officeDocument/2006/relationships/slide" Target="/ppt/slides/slide6.xml" Id="R39ce99c4b148448d" /><Relationship Type="http://schemas.openxmlformats.org/officeDocument/2006/relationships/slide" Target="/ppt/slides/slide7.xml" Id="R38716846f1fc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6d9b66051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286511c9e4082" /><Relationship Type="http://schemas.openxmlformats.org/officeDocument/2006/relationships/theme" Target="/ppt/slideMasters/theme/theme1.xml" Id="R625b6a34153f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d286511c9e40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b418b711c45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b4cf9ac5149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3e617c2f6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62d56d7ef4e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3142e633b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8f46db2dd44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20dc1b67448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QUAESTUS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QUAESTUS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183 042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9 206 406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BEATE WINTHER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WILHELM WINTHER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BEATE WINTHER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WILHELM WINTHER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w. Winther, Odins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00 99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tom@tvacker.no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981 016 092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QUAESTUS AS</a:t>
            </a:r>
          </a:p>
        </p:txBody>
      </p:sp>
    </p:spTree>
  </p:cSld>
  <p:clrMapOvr>
    <a:masterClrMapping xmlns:a="http://schemas.openxmlformats.org/drawingml/2006/main"/>
  </p:clrMapOvr>
</p:sld>
</file>