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1ea907b3c647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8c8abaf71d460c"/>
  </p:sldMasterIdLst>
  <p:sldIdLst>
    <p:sldId xmlns:r="http://schemas.openxmlformats.org/officeDocument/2006/relationships" id="256" r:id="R214745db0d1e42b1"/>
    <p:sldId xmlns:r="http://schemas.openxmlformats.org/officeDocument/2006/relationships" id="257" r:id="R38598aa4b0f84141"/>
    <p:sldId xmlns:r="http://schemas.openxmlformats.org/officeDocument/2006/relationships" id="258" r:id="R5c207a2f73a14a57"/>
    <p:sldId xmlns:r="http://schemas.openxmlformats.org/officeDocument/2006/relationships" id="259" r:id="R25467891ddf444ae"/>
    <p:sldId xmlns:r="http://schemas.openxmlformats.org/officeDocument/2006/relationships" id="260" r:id="Rd35a19545f11440f"/>
    <p:sldId xmlns:r="http://schemas.openxmlformats.org/officeDocument/2006/relationships" id="261" r:id="R61997283084541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8c8abaf71d460c" /><Relationship Type="http://schemas.openxmlformats.org/officeDocument/2006/relationships/slide" Target="/ppt/slides/slide1.xml" Id="R214745db0d1e42b1" /><Relationship Type="http://schemas.openxmlformats.org/officeDocument/2006/relationships/slide" Target="/ppt/slides/slide2.xml" Id="R38598aa4b0f84141" /><Relationship Type="http://schemas.openxmlformats.org/officeDocument/2006/relationships/slide" Target="/ppt/slides/slide3.xml" Id="R5c207a2f73a14a57" /><Relationship Type="http://schemas.openxmlformats.org/officeDocument/2006/relationships/slide" Target="/ppt/slides/slide4.xml" Id="R25467891ddf444ae" /><Relationship Type="http://schemas.openxmlformats.org/officeDocument/2006/relationships/slide" Target="/ppt/slides/slide5.xml" Id="Rd35a19545f11440f" /><Relationship Type="http://schemas.openxmlformats.org/officeDocument/2006/relationships/slide" Target="/ppt/slides/slide6.xml" Id="R61997283084541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d074da9664d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d994b39ce4820" /><Relationship Type="http://schemas.openxmlformats.org/officeDocument/2006/relationships/theme" Target="/ppt/slideMasters/theme/theme1.xml" Id="Re49b490ec9c340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cd994b39ce48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58019a84348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56158cd5d4e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ff58a1d824c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5f18ba26548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b6305e1fe4e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7877c446240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KRONPRINSESSE MÄRTHAS MINNEFOND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KRONPRINSESSE MÄRTHAS MINNEFOND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−768 985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1 208 669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30 397 006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30 397 006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Det Kongelige Slott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0010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04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mette.tverli@slottet.no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www.kongehuset.no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981 058 763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