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cb79b3d27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1d4c3d33d44ed"/>
  </p:sldMasterIdLst>
  <p:sldIdLst>
    <p:sldId xmlns:r="http://schemas.openxmlformats.org/officeDocument/2006/relationships" id="256" r:id="Rf9554437ecc9498e"/>
    <p:sldId xmlns:r="http://schemas.openxmlformats.org/officeDocument/2006/relationships" id="257" r:id="R87322f6af8a54356"/>
    <p:sldId xmlns:r="http://schemas.openxmlformats.org/officeDocument/2006/relationships" id="258" r:id="Rcc57a59ed10b4dc8"/>
    <p:sldId xmlns:r="http://schemas.openxmlformats.org/officeDocument/2006/relationships" id="259" r:id="Rb1a7b041c41347d7"/>
    <p:sldId xmlns:r="http://schemas.openxmlformats.org/officeDocument/2006/relationships" id="260" r:id="Rde7f3d73037240ea"/>
    <p:sldId xmlns:r="http://schemas.openxmlformats.org/officeDocument/2006/relationships" id="261" r:id="R32bf818517f04597"/>
    <p:sldId xmlns:r="http://schemas.openxmlformats.org/officeDocument/2006/relationships" id="262" r:id="R5acfd67b0c0d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1d4c3d33d44ed" /><Relationship Type="http://schemas.openxmlformats.org/officeDocument/2006/relationships/slide" Target="/ppt/slides/slide1.xml" Id="Rf9554437ecc9498e" /><Relationship Type="http://schemas.openxmlformats.org/officeDocument/2006/relationships/slide" Target="/ppt/slides/slide2.xml" Id="R87322f6af8a54356" /><Relationship Type="http://schemas.openxmlformats.org/officeDocument/2006/relationships/slide" Target="/ppt/slides/slide3.xml" Id="Rcc57a59ed10b4dc8" /><Relationship Type="http://schemas.openxmlformats.org/officeDocument/2006/relationships/slide" Target="/ppt/slides/slide4.xml" Id="Rb1a7b041c41347d7" /><Relationship Type="http://schemas.openxmlformats.org/officeDocument/2006/relationships/slide" Target="/ppt/slides/slide5.xml" Id="Rde7f3d73037240ea" /><Relationship Type="http://schemas.openxmlformats.org/officeDocument/2006/relationships/slide" Target="/ppt/slides/slide6.xml" Id="R32bf818517f04597" /><Relationship Type="http://schemas.openxmlformats.org/officeDocument/2006/relationships/slide" Target="/ppt/slides/slide7.xml" Id="R5acfd67b0c0d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35efc9e1f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f6d1bc8e4171" /><Relationship Type="http://schemas.openxmlformats.org/officeDocument/2006/relationships/theme" Target="/ppt/slideMasters/theme/theme1.xml" Id="Rf76dc7aa1dd4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0f6d1bc8e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d1c133fc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c6d93d73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1fb072bc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5f8b1b93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305cc056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00d2877ba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a3b66bc9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