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0d3b3668c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5384fed35454f"/>
  </p:sldMasterIdLst>
  <p:sldIdLst>
    <p:sldId xmlns:r="http://schemas.openxmlformats.org/officeDocument/2006/relationships" id="256" r:id="Rcc8abca53e04401a"/>
    <p:sldId xmlns:r="http://schemas.openxmlformats.org/officeDocument/2006/relationships" id="257" r:id="R1d1bc107f24e4fc8"/>
    <p:sldId xmlns:r="http://schemas.openxmlformats.org/officeDocument/2006/relationships" id="258" r:id="R229816e4208a4a92"/>
    <p:sldId xmlns:r="http://schemas.openxmlformats.org/officeDocument/2006/relationships" id="259" r:id="R8afcdaecfc6e46ac"/>
    <p:sldId xmlns:r="http://schemas.openxmlformats.org/officeDocument/2006/relationships" id="260" r:id="Ra98f2389de3848b5"/>
    <p:sldId xmlns:r="http://schemas.openxmlformats.org/officeDocument/2006/relationships" id="261" r:id="Rca7184822cb942f9"/>
    <p:sldId xmlns:r="http://schemas.openxmlformats.org/officeDocument/2006/relationships" id="262" r:id="R582375064272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5384fed35454f" /><Relationship Type="http://schemas.openxmlformats.org/officeDocument/2006/relationships/slide" Target="/ppt/slides/slide1.xml" Id="Rcc8abca53e04401a" /><Relationship Type="http://schemas.openxmlformats.org/officeDocument/2006/relationships/slide" Target="/ppt/slides/slide2.xml" Id="R1d1bc107f24e4fc8" /><Relationship Type="http://schemas.openxmlformats.org/officeDocument/2006/relationships/slide" Target="/ppt/slides/slide3.xml" Id="R229816e4208a4a92" /><Relationship Type="http://schemas.openxmlformats.org/officeDocument/2006/relationships/slide" Target="/ppt/slides/slide4.xml" Id="R8afcdaecfc6e46ac" /><Relationship Type="http://schemas.openxmlformats.org/officeDocument/2006/relationships/slide" Target="/ppt/slides/slide5.xml" Id="Ra98f2389de3848b5" /><Relationship Type="http://schemas.openxmlformats.org/officeDocument/2006/relationships/slide" Target="/ppt/slides/slide6.xml" Id="Rca7184822cb942f9" /><Relationship Type="http://schemas.openxmlformats.org/officeDocument/2006/relationships/slide" Target="/ppt/slides/slide7.xml" Id="R582375064272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1febd5f70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58ba44ca4691" /><Relationship Type="http://schemas.openxmlformats.org/officeDocument/2006/relationships/theme" Target="/ppt/slideMasters/theme/theme1.xml" Id="R62ae79d31baa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058ba44ca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4989ce02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8c6d2c7d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dbb8e3afa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90732c47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7720f3a0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342c6b15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1a527a95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MEHLUM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MEHLUM EIENDOM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11 522 142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CHRISTIAN MEHLUM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12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fmehlum@online.no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MEHLUM EIENDOM AS</a:t>
            </a:r>
          </a:p>
        </p:txBody>
      </p:sp>
    </p:spTree>
  </p:cSld>
  <p:clrMapOvr>
    <a:masterClrMapping xmlns:a="http://schemas.openxmlformats.org/drawingml/2006/main"/>
  </p:clrMapOvr>
</p:sld>
</file>