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78d33e302f41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9f6442557a408c"/>
  </p:sldMasterIdLst>
  <p:sldIdLst>
    <p:sldId xmlns:r="http://schemas.openxmlformats.org/officeDocument/2006/relationships" id="256" r:id="R2a065e0bb4184009"/>
    <p:sldId xmlns:r="http://schemas.openxmlformats.org/officeDocument/2006/relationships" id="257" r:id="R0f0b764deeb44eca"/>
    <p:sldId xmlns:r="http://schemas.openxmlformats.org/officeDocument/2006/relationships" id="258" r:id="R6dfceec55ccb412f"/>
    <p:sldId xmlns:r="http://schemas.openxmlformats.org/officeDocument/2006/relationships" id="259" r:id="R63e9b5053127447c"/>
    <p:sldId xmlns:r="http://schemas.openxmlformats.org/officeDocument/2006/relationships" id="260" r:id="R8b3298513e3b4d5a"/>
    <p:sldId xmlns:r="http://schemas.openxmlformats.org/officeDocument/2006/relationships" id="261" r:id="Re1599d6157604704"/>
    <p:sldId xmlns:r="http://schemas.openxmlformats.org/officeDocument/2006/relationships" id="262" r:id="Rfe1809f523bd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f6442557a408c" /><Relationship Type="http://schemas.openxmlformats.org/officeDocument/2006/relationships/slide" Target="/ppt/slides/slide1.xml" Id="R2a065e0bb4184009" /><Relationship Type="http://schemas.openxmlformats.org/officeDocument/2006/relationships/slide" Target="/ppt/slides/slide2.xml" Id="R0f0b764deeb44eca" /><Relationship Type="http://schemas.openxmlformats.org/officeDocument/2006/relationships/slide" Target="/ppt/slides/slide3.xml" Id="R6dfceec55ccb412f" /><Relationship Type="http://schemas.openxmlformats.org/officeDocument/2006/relationships/slide" Target="/ppt/slides/slide4.xml" Id="R63e9b5053127447c" /><Relationship Type="http://schemas.openxmlformats.org/officeDocument/2006/relationships/slide" Target="/ppt/slides/slide5.xml" Id="R8b3298513e3b4d5a" /><Relationship Type="http://schemas.openxmlformats.org/officeDocument/2006/relationships/slide" Target="/ppt/slides/slide6.xml" Id="Re1599d6157604704" /><Relationship Type="http://schemas.openxmlformats.org/officeDocument/2006/relationships/slide" Target="/ppt/slides/slide7.xml" Id="Rfe1809f523bd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b8be0ed1545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760b1c4054e44" /><Relationship Type="http://schemas.openxmlformats.org/officeDocument/2006/relationships/theme" Target="/ppt/slideMasters/theme/theme1.xml" Id="R2dd96de029b342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d760b1c405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e0e63cb65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26d688280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39cd0d3d4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1fe8d47c3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f0ccd39f9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61e3d8f16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d5d316893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HORN BULL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 BULL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4 280 418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3 563 426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5 018 586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103 812 097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108 207 277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BIRGITTE HORN BULL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981 119 657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 BULL AS</a:t>
            </a:r>
          </a:p>
        </p:txBody>
      </p:sp>
    </p:spTree>
  </p:cSld>
  <p:clrMapOvr>
    <a:masterClrMapping xmlns:a="http://schemas.openxmlformats.org/drawingml/2006/main"/>
  </p:clrMapOvr>
</p:sld>
</file>