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f1606e09254c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f1c07925ae402d"/>
  </p:sldMasterIdLst>
  <p:sldIdLst>
    <p:sldId xmlns:r="http://schemas.openxmlformats.org/officeDocument/2006/relationships" id="256" r:id="Rc5d73ccfb0904eab"/>
    <p:sldId xmlns:r="http://schemas.openxmlformats.org/officeDocument/2006/relationships" id="257" r:id="R33275273ae904fc5"/>
    <p:sldId xmlns:r="http://schemas.openxmlformats.org/officeDocument/2006/relationships" id="258" r:id="R4d73e61706164845"/>
    <p:sldId xmlns:r="http://schemas.openxmlformats.org/officeDocument/2006/relationships" id="259" r:id="Rbb67050b69d1473b"/>
    <p:sldId xmlns:r="http://schemas.openxmlformats.org/officeDocument/2006/relationships" id="260" r:id="R192d279662b94ab9"/>
    <p:sldId xmlns:r="http://schemas.openxmlformats.org/officeDocument/2006/relationships" id="261" r:id="R3c8f8da95f184a3b"/>
    <p:sldId xmlns:r="http://schemas.openxmlformats.org/officeDocument/2006/relationships" id="262" r:id="R8def8cf190b943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1c07925ae402d" /><Relationship Type="http://schemas.openxmlformats.org/officeDocument/2006/relationships/slide" Target="/ppt/slides/slide1.xml" Id="Rc5d73ccfb0904eab" /><Relationship Type="http://schemas.openxmlformats.org/officeDocument/2006/relationships/slide" Target="/ppt/slides/slide2.xml" Id="R33275273ae904fc5" /><Relationship Type="http://schemas.openxmlformats.org/officeDocument/2006/relationships/slide" Target="/ppt/slides/slide3.xml" Id="R4d73e61706164845" /><Relationship Type="http://schemas.openxmlformats.org/officeDocument/2006/relationships/slide" Target="/ppt/slides/slide4.xml" Id="Rbb67050b69d1473b" /><Relationship Type="http://schemas.openxmlformats.org/officeDocument/2006/relationships/slide" Target="/ppt/slides/slide5.xml" Id="R192d279662b94ab9" /><Relationship Type="http://schemas.openxmlformats.org/officeDocument/2006/relationships/slide" Target="/ppt/slides/slide6.xml" Id="R3c8f8da95f184a3b" /><Relationship Type="http://schemas.openxmlformats.org/officeDocument/2006/relationships/slide" Target="/ppt/slides/slide7.xml" Id="R8def8cf190b943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f616416f241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1f1141c904fbf" /><Relationship Type="http://schemas.openxmlformats.org/officeDocument/2006/relationships/theme" Target="/ppt/slideMasters/theme/theme1.xml" Id="R4d091859e8dd45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d1f1141c904f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2f064c60e43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69059b9ad48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dc00b1f8e4f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a5da5eb174a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861d2c64049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c1dbad1ec45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d646a2aba4f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REGNSKAP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36 608 152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3 207 212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8 292 909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15 074 675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SPAREBANK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BYNESET REGNSKAPSLAG SA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REGNSKAPSLAG SA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AKSJELAG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KRISTMAR SUNNSET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firmapost@melhus-regnskap.no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www.melhus-regnskap.no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981 124 715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 AS</a:t>
            </a:r>
          </a:p>
        </p:txBody>
      </p:sp>
    </p:spTree>
  </p:cSld>
  <p:clrMapOvr>
    <a:masterClrMapping xmlns:a="http://schemas.openxmlformats.org/drawingml/2006/main"/>
  </p:clrMapOvr>
</p:sld>
</file>