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04f84f02a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71f18051f4fe1"/>
  </p:sldMasterIdLst>
  <p:sldIdLst>
    <p:sldId xmlns:r="http://schemas.openxmlformats.org/officeDocument/2006/relationships" id="256" r:id="R8ecd006ceb3a4c97"/>
    <p:sldId xmlns:r="http://schemas.openxmlformats.org/officeDocument/2006/relationships" id="257" r:id="R4c24578e696d49ce"/>
    <p:sldId xmlns:r="http://schemas.openxmlformats.org/officeDocument/2006/relationships" id="258" r:id="R1957ba3a12054a7b"/>
    <p:sldId xmlns:r="http://schemas.openxmlformats.org/officeDocument/2006/relationships" id="259" r:id="Rb7c33463fa3c4c6b"/>
    <p:sldId xmlns:r="http://schemas.openxmlformats.org/officeDocument/2006/relationships" id="260" r:id="R95def3fd056a4f29"/>
    <p:sldId xmlns:r="http://schemas.openxmlformats.org/officeDocument/2006/relationships" id="261" r:id="Rb95963a2bbf7419c"/>
    <p:sldId xmlns:r="http://schemas.openxmlformats.org/officeDocument/2006/relationships" id="262" r:id="Rd369f5831500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71f18051f4fe1" /><Relationship Type="http://schemas.openxmlformats.org/officeDocument/2006/relationships/slide" Target="/ppt/slides/slide1.xml" Id="R8ecd006ceb3a4c97" /><Relationship Type="http://schemas.openxmlformats.org/officeDocument/2006/relationships/slide" Target="/ppt/slides/slide2.xml" Id="R4c24578e696d49ce" /><Relationship Type="http://schemas.openxmlformats.org/officeDocument/2006/relationships/slide" Target="/ppt/slides/slide3.xml" Id="R1957ba3a12054a7b" /><Relationship Type="http://schemas.openxmlformats.org/officeDocument/2006/relationships/slide" Target="/ppt/slides/slide4.xml" Id="Rb7c33463fa3c4c6b" /><Relationship Type="http://schemas.openxmlformats.org/officeDocument/2006/relationships/slide" Target="/ppt/slides/slide5.xml" Id="R95def3fd056a4f29" /><Relationship Type="http://schemas.openxmlformats.org/officeDocument/2006/relationships/slide" Target="/ppt/slides/slide6.xml" Id="Rb95963a2bbf7419c" /><Relationship Type="http://schemas.openxmlformats.org/officeDocument/2006/relationships/slide" Target="/ppt/slides/slide7.xml" Id="Rd369f5831500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6078d375c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bb621ea94478" /><Relationship Type="http://schemas.openxmlformats.org/officeDocument/2006/relationships/theme" Target="/ppt/slideMasters/theme/theme1.xml" Id="Rd0dcc57bd0f8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cbb621ea9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c2b6bdb5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f878ee7a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05aec5a7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6d405e58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030a8c4e8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d64507be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e97c7dfa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6 725 726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67 785 536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CHRISTIAN FON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Eianveien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981 126 327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