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10b42effb46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b4b9500aa945c3"/>
  </p:sldMasterIdLst>
  <p:sldIdLst>
    <p:sldId xmlns:r="http://schemas.openxmlformats.org/officeDocument/2006/relationships" id="256" r:id="Rb8898471f4194e07"/>
    <p:sldId xmlns:r="http://schemas.openxmlformats.org/officeDocument/2006/relationships" id="257" r:id="R4f8447507e164df4"/>
    <p:sldId xmlns:r="http://schemas.openxmlformats.org/officeDocument/2006/relationships" id="258" r:id="Rfc7cbe44bafc4f7c"/>
    <p:sldId xmlns:r="http://schemas.openxmlformats.org/officeDocument/2006/relationships" id="259" r:id="Rc7b90029e2464e8c"/>
    <p:sldId xmlns:r="http://schemas.openxmlformats.org/officeDocument/2006/relationships" id="260" r:id="R2de3797810a44ed1"/>
    <p:sldId xmlns:r="http://schemas.openxmlformats.org/officeDocument/2006/relationships" id="261" r:id="Rccc1776fdd6746c4"/>
    <p:sldId xmlns:r="http://schemas.openxmlformats.org/officeDocument/2006/relationships" id="262" r:id="R5a3130281173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4b9500aa945c3" /><Relationship Type="http://schemas.openxmlformats.org/officeDocument/2006/relationships/slide" Target="/ppt/slides/slide1.xml" Id="Rb8898471f4194e07" /><Relationship Type="http://schemas.openxmlformats.org/officeDocument/2006/relationships/slide" Target="/ppt/slides/slide2.xml" Id="R4f8447507e164df4" /><Relationship Type="http://schemas.openxmlformats.org/officeDocument/2006/relationships/slide" Target="/ppt/slides/slide3.xml" Id="Rfc7cbe44bafc4f7c" /><Relationship Type="http://schemas.openxmlformats.org/officeDocument/2006/relationships/slide" Target="/ppt/slides/slide4.xml" Id="Rc7b90029e2464e8c" /><Relationship Type="http://schemas.openxmlformats.org/officeDocument/2006/relationships/slide" Target="/ppt/slides/slide5.xml" Id="R2de3797810a44ed1" /><Relationship Type="http://schemas.openxmlformats.org/officeDocument/2006/relationships/slide" Target="/ppt/slides/slide6.xml" Id="Rccc1776fdd6746c4" /><Relationship Type="http://schemas.openxmlformats.org/officeDocument/2006/relationships/slide" Target="/ppt/slides/slide7.xml" Id="R5a3130281173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bd87428be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9dcd1a5314031" /><Relationship Type="http://schemas.openxmlformats.org/officeDocument/2006/relationships/theme" Target="/ppt/slideMasters/theme/theme1.xml" Id="Refc26362cf91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9dcd1a531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fe82163fb4d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9025b4b4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89c36b5ea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06eab3876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48d8adc19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47cf6b1aa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16b7f2c824a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GAMLE APOTEKGÅRDEN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APOTEKGÅRDEN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RUDOLFSEN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Silovegen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981 174 534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GAMLE APOTEKGÅRDEN AS</a:t>
            </a:r>
          </a:p>
        </p:txBody>
      </p:sp>
    </p:spTree>
  </p:cSld>
  <p:clrMapOvr>
    <a:masterClrMapping xmlns:a="http://schemas.openxmlformats.org/drawingml/2006/main"/>
  </p:clrMapOvr>
</p:sld>
</file>