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b803e04eb34f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05ca2879ff4658"/>
  </p:sldMasterIdLst>
  <p:sldIdLst>
    <p:sldId xmlns:r="http://schemas.openxmlformats.org/officeDocument/2006/relationships" id="256" r:id="R2003968258fa4ac7"/>
    <p:sldId xmlns:r="http://schemas.openxmlformats.org/officeDocument/2006/relationships" id="257" r:id="Ra4d71756bba948a0"/>
    <p:sldId xmlns:r="http://schemas.openxmlformats.org/officeDocument/2006/relationships" id="258" r:id="R9ed93aeb20094e0d"/>
    <p:sldId xmlns:r="http://schemas.openxmlformats.org/officeDocument/2006/relationships" id="259" r:id="Rab9bbc05a09149f9"/>
    <p:sldId xmlns:r="http://schemas.openxmlformats.org/officeDocument/2006/relationships" id="260" r:id="R28b039e99ba94fd1"/>
    <p:sldId xmlns:r="http://schemas.openxmlformats.org/officeDocument/2006/relationships" id="261" r:id="R679e3e3a642d41bd"/>
    <p:sldId xmlns:r="http://schemas.openxmlformats.org/officeDocument/2006/relationships" id="262" r:id="R8df34c0893b142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5ca2879ff4658" /><Relationship Type="http://schemas.openxmlformats.org/officeDocument/2006/relationships/slide" Target="/ppt/slides/slide1.xml" Id="R2003968258fa4ac7" /><Relationship Type="http://schemas.openxmlformats.org/officeDocument/2006/relationships/slide" Target="/ppt/slides/slide2.xml" Id="Ra4d71756bba948a0" /><Relationship Type="http://schemas.openxmlformats.org/officeDocument/2006/relationships/slide" Target="/ppt/slides/slide3.xml" Id="R9ed93aeb20094e0d" /><Relationship Type="http://schemas.openxmlformats.org/officeDocument/2006/relationships/slide" Target="/ppt/slides/slide4.xml" Id="Rab9bbc05a09149f9" /><Relationship Type="http://schemas.openxmlformats.org/officeDocument/2006/relationships/slide" Target="/ppt/slides/slide5.xml" Id="R28b039e99ba94fd1" /><Relationship Type="http://schemas.openxmlformats.org/officeDocument/2006/relationships/slide" Target="/ppt/slides/slide6.xml" Id="R679e3e3a642d41bd" /><Relationship Type="http://schemas.openxmlformats.org/officeDocument/2006/relationships/slide" Target="/ppt/slides/slide7.xml" Id="R8df34c0893b142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3df359af44a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7b3eb62704b1c" /><Relationship Type="http://schemas.openxmlformats.org/officeDocument/2006/relationships/theme" Target="/ppt/slideMasters/theme/theme1.xml" Id="R06894a05bc41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e7b3eb62704b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0c0f7ba87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af3638a7d4f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8ac911512447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e600ce871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96475b16547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828ca89c74c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78e87d5e948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PETUNI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PETUNI INVEST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809 487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828 431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ESPEN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Lammers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3014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82 90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981 187 814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PETUNI INVEST AS</a:t>
            </a:r>
          </a:p>
        </p:txBody>
      </p:sp>
    </p:spTree>
  </p:cSld>
  <p:clrMapOvr>
    <a:masterClrMapping xmlns:a="http://schemas.openxmlformats.org/drawingml/2006/main"/>
  </p:clrMapOvr>
</p:sld>
</file>