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6fbf4ac2f42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f3d9ba90034983"/>
  </p:sldMasterIdLst>
  <p:sldIdLst>
    <p:sldId xmlns:r="http://schemas.openxmlformats.org/officeDocument/2006/relationships" id="256" r:id="R426383a5bfc84371"/>
    <p:sldId xmlns:r="http://schemas.openxmlformats.org/officeDocument/2006/relationships" id="257" r:id="Ra31a602e910f4b9f"/>
    <p:sldId xmlns:r="http://schemas.openxmlformats.org/officeDocument/2006/relationships" id="258" r:id="Red4a2909597a4d31"/>
    <p:sldId xmlns:r="http://schemas.openxmlformats.org/officeDocument/2006/relationships" id="259" r:id="R0bc62f4bb3b74002"/>
    <p:sldId xmlns:r="http://schemas.openxmlformats.org/officeDocument/2006/relationships" id="260" r:id="R10379af27da1466a"/>
    <p:sldId xmlns:r="http://schemas.openxmlformats.org/officeDocument/2006/relationships" id="261" r:id="R13ac3ae1718e41dc"/>
    <p:sldId xmlns:r="http://schemas.openxmlformats.org/officeDocument/2006/relationships" id="262" r:id="Rd5e2ae7ed550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3d9ba90034983" /><Relationship Type="http://schemas.openxmlformats.org/officeDocument/2006/relationships/slide" Target="/ppt/slides/slide1.xml" Id="R426383a5bfc84371" /><Relationship Type="http://schemas.openxmlformats.org/officeDocument/2006/relationships/slide" Target="/ppt/slides/slide2.xml" Id="Ra31a602e910f4b9f" /><Relationship Type="http://schemas.openxmlformats.org/officeDocument/2006/relationships/slide" Target="/ppt/slides/slide3.xml" Id="Red4a2909597a4d31" /><Relationship Type="http://schemas.openxmlformats.org/officeDocument/2006/relationships/slide" Target="/ppt/slides/slide4.xml" Id="R0bc62f4bb3b74002" /><Relationship Type="http://schemas.openxmlformats.org/officeDocument/2006/relationships/slide" Target="/ppt/slides/slide5.xml" Id="R10379af27da1466a" /><Relationship Type="http://schemas.openxmlformats.org/officeDocument/2006/relationships/slide" Target="/ppt/slides/slide6.xml" Id="R13ac3ae1718e41dc" /><Relationship Type="http://schemas.openxmlformats.org/officeDocument/2006/relationships/slide" Target="/ppt/slides/slide7.xml" Id="Rd5e2ae7ed550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b195e5a404f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875375d364b83" /><Relationship Type="http://schemas.openxmlformats.org/officeDocument/2006/relationships/theme" Target="/ppt/slideMasters/theme/theme1.xml" Id="R4bc9976f59834c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b875375d364b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2550cb7954b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fdb57e23d47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2f3715f6d4d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16833ae9a4a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99e9ce83242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6a4cec69943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26b48689242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ØKONOMI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38 827 381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2 114 810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10 425 033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21 708 696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81 44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981 241 150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