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4cef42704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bd044962cd4bca"/>
  </p:sldMasterIdLst>
  <p:sldIdLst>
    <p:sldId xmlns:r="http://schemas.openxmlformats.org/officeDocument/2006/relationships" id="256" r:id="Rd3519707af804675"/>
    <p:sldId xmlns:r="http://schemas.openxmlformats.org/officeDocument/2006/relationships" id="257" r:id="Rcba6dd4e1a004aed"/>
    <p:sldId xmlns:r="http://schemas.openxmlformats.org/officeDocument/2006/relationships" id="258" r:id="R536da8d88cc046f2"/>
    <p:sldId xmlns:r="http://schemas.openxmlformats.org/officeDocument/2006/relationships" id="259" r:id="Ra1de016397cd484e"/>
    <p:sldId xmlns:r="http://schemas.openxmlformats.org/officeDocument/2006/relationships" id="260" r:id="R05dd7117fb20407b"/>
    <p:sldId xmlns:r="http://schemas.openxmlformats.org/officeDocument/2006/relationships" id="261" r:id="Ra8fff5b10e1e4aef"/>
    <p:sldId xmlns:r="http://schemas.openxmlformats.org/officeDocument/2006/relationships" id="262" r:id="Rff4cd49bac154c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d044962cd4bca" /><Relationship Type="http://schemas.openxmlformats.org/officeDocument/2006/relationships/slide" Target="/ppt/slides/slide1.xml" Id="Rd3519707af804675" /><Relationship Type="http://schemas.openxmlformats.org/officeDocument/2006/relationships/slide" Target="/ppt/slides/slide2.xml" Id="Rcba6dd4e1a004aed" /><Relationship Type="http://schemas.openxmlformats.org/officeDocument/2006/relationships/slide" Target="/ppt/slides/slide3.xml" Id="R536da8d88cc046f2" /><Relationship Type="http://schemas.openxmlformats.org/officeDocument/2006/relationships/slide" Target="/ppt/slides/slide4.xml" Id="Ra1de016397cd484e" /><Relationship Type="http://schemas.openxmlformats.org/officeDocument/2006/relationships/slide" Target="/ppt/slides/slide5.xml" Id="R05dd7117fb20407b" /><Relationship Type="http://schemas.openxmlformats.org/officeDocument/2006/relationships/slide" Target="/ppt/slides/slide6.xml" Id="Ra8fff5b10e1e4aef" /><Relationship Type="http://schemas.openxmlformats.org/officeDocument/2006/relationships/slide" Target="/ppt/slides/slide7.xml" Id="Rff4cd49bac154c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d46e15ccb4d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d4f1d96d54d1d" /><Relationship Type="http://schemas.openxmlformats.org/officeDocument/2006/relationships/theme" Target="/ppt/slideMasters/theme/theme1.xml" Id="Rebd7d74e8cc448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d4f1d96d5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e3b5808b046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cbba028b6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4d93f7f9e46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63bb0e73e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67d96da7f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2675a993846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cd343f44e45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VILFREDO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VILFREDO KAPITALFORVALTNING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9 468 130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110 547 393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110 622 631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981 263 790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