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cd4fb28f7c46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4b7acd12df4a6f"/>
  </p:sldMasterIdLst>
  <p:sldIdLst>
    <p:sldId xmlns:r="http://schemas.openxmlformats.org/officeDocument/2006/relationships" id="256" r:id="R475cd04361d94b41"/>
    <p:sldId xmlns:r="http://schemas.openxmlformats.org/officeDocument/2006/relationships" id="257" r:id="R2c1422f6a8224b78"/>
    <p:sldId xmlns:r="http://schemas.openxmlformats.org/officeDocument/2006/relationships" id="258" r:id="R7b4a18e019d6465a"/>
    <p:sldId xmlns:r="http://schemas.openxmlformats.org/officeDocument/2006/relationships" id="259" r:id="R6e510a17f0f7453a"/>
    <p:sldId xmlns:r="http://schemas.openxmlformats.org/officeDocument/2006/relationships" id="260" r:id="Rdb53f107d2d34e2f"/>
    <p:sldId xmlns:r="http://schemas.openxmlformats.org/officeDocument/2006/relationships" id="261" r:id="R64dccad5885b4cf9"/>
    <p:sldId xmlns:r="http://schemas.openxmlformats.org/officeDocument/2006/relationships" id="262" r:id="Rdb92a1f5e8c14a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b7acd12df4a6f" /><Relationship Type="http://schemas.openxmlformats.org/officeDocument/2006/relationships/slide" Target="/ppt/slides/slide1.xml" Id="R475cd04361d94b41" /><Relationship Type="http://schemas.openxmlformats.org/officeDocument/2006/relationships/slide" Target="/ppt/slides/slide2.xml" Id="R2c1422f6a8224b78" /><Relationship Type="http://schemas.openxmlformats.org/officeDocument/2006/relationships/slide" Target="/ppt/slides/slide3.xml" Id="R7b4a18e019d6465a" /><Relationship Type="http://schemas.openxmlformats.org/officeDocument/2006/relationships/slide" Target="/ppt/slides/slide4.xml" Id="R6e510a17f0f7453a" /><Relationship Type="http://schemas.openxmlformats.org/officeDocument/2006/relationships/slide" Target="/ppt/slides/slide5.xml" Id="Rdb53f107d2d34e2f" /><Relationship Type="http://schemas.openxmlformats.org/officeDocument/2006/relationships/slide" Target="/ppt/slides/slide6.xml" Id="R64dccad5885b4cf9" /><Relationship Type="http://schemas.openxmlformats.org/officeDocument/2006/relationships/slide" Target="/ppt/slides/slide7.xml" Id="Rdb92a1f5e8c14a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f7051de154c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40d0b2c6a4353" /><Relationship Type="http://schemas.openxmlformats.org/officeDocument/2006/relationships/theme" Target="/ppt/slideMasters/theme/theme1.xml" Id="R2085ecbc9b2342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140d0b2c6a43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5d7efcfb346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c4c12281149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d9112b1264f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7b243187f44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7a1ff6ce64f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58737855242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72beca13f46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70 363 786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70 363 786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SOFIE ELEANOR L O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THOMAS PETER OLSEN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ANETTE SOFIE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53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981 314 840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