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382c5ab34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970d79a024da9"/>
  </p:sldMasterIdLst>
  <p:sldIdLst>
    <p:sldId xmlns:r="http://schemas.openxmlformats.org/officeDocument/2006/relationships" id="256" r:id="R026f24b350d44080"/>
    <p:sldId xmlns:r="http://schemas.openxmlformats.org/officeDocument/2006/relationships" id="257" r:id="Rab24041974104cd5"/>
    <p:sldId xmlns:r="http://schemas.openxmlformats.org/officeDocument/2006/relationships" id="258" r:id="Rb9c7a39b2f8f4ec9"/>
    <p:sldId xmlns:r="http://schemas.openxmlformats.org/officeDocument/2006/relationships" id="259" r:id="Re5c9c6eec1214258"/>
    <p:sldId xmlns:r="http://schemas.openxmlformats.org/officeDocument/2006/relationships" id="260" r:id="Rd16916acf86c4774"/>
    <p:sldId xmlns:r="http://schemas.openxmlformats.org/officeDocument/2006/relationships" id="261" r:id="Rb2cd39065b08401e"/>
    <p:sldId xmlns:r="http://schemas.openxmlformats.org/officeDocument/2006/relationships" id="262" r:id="R5f16b5301ef2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970d79a024da9" /><Relationship Type="http://schemas.openxmlformats.org/officeDocument/2006/relationships/slide" Target="/ppt/slides/slide1.xml" Id="R026f24b350d44080" /><Relationship Type="http://schemas.openxmlformats.org/officeDocument/2006/relationships/slide" Target="/ppt/slides/slide2.xml" Id="Rab24041974104cd5" /><Relationship Type="http://schemas.openxmlformats.org/officeDocument/2006/relationships/slide" Target="/ppt/slides/slide3.xml" Id="Rb9c7a39b2f8f4ec9" /><Relationship Type="http://schemas.openxmlformats.org/officeDocument/2006/relationships/slide" Target="/ppt/slides/slide4.xml" Id="Re5c9c6eec1214258" /><Relationship Type="http://schemas.openxmlformats.org/officeDocument/2006/relationships/slide" Target="/ppt/slides/slide5.xml" Id="Rd16916acf86c4774" /><Relationship Type="http://schemas.openxmlformats.org/officeDocument/2006/relationships/slide" Target="/ppt/slides/slide6.xml" Id="Rb2cd39065b08401e" /><Relationship Type="http://schemas.openxmlformats.org/officeDocument/2006/relationships/slide" Target="/ppt/slides/slide7.xml" Id="R5f16b5301ef2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b36973cb6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1038b4b9947c6" /><Relationship Type="http://schemas.openxmlformats.org/officeDocument/2006/relationships/theme" Target="/ppt/slideMasters/theme/theme1.xml" Id="Rf45e555c537d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1038b4b99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4d7d2ab5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811f70cff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670a2897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d201d94b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f634daf1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5b086bb9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3f588f349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LUNDEMOBAKKEN 5B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LUNDEMOBAKKEN 5B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LUNDEMOBAKKEN 5B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LUNDEMOBAKKEN 5B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LUNDEMOBAKKEN 5B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LUNDEMOBAKKEN 5B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3 689 545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LUNDEMOBAKKEN 5B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LANGØRGEN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LUNDEMOBAKKEN 5B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Lundemobakken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77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981 324 854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LUNDEMOBAKKEN 5B AS</a:t>
            </a:r>
          </a:p>
        </p:txBody>
      </p:sp>
    </p:spTree>
  </p:cSld>
  <p:clrMapOvr>
    <a:masterClrMapping xmlns:a="http://schemas.openxmlformats.org/drawingml/2006/main"/>
  </p:clrMapOvr>
</p:sld>
</file>