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8ec3cb3af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c55c5a69b4f28"/>
  </p:sldMasterIdLst>
  <p:sldIdLst>
    <p:sldId xmlns:r="http://schemas.openxmlformats.org/officeDocument/2006/relationships" id="256" r:id="R2d0a2a72aac048d1"/>
    <p:sldId xmlns:r="http://schemas.openxmlformats.org/officeDocument/2006/relationships" id="257" r:id="R411af04fe0d34676"/>
    <p:sldId xmlns:r="http://schemas.openxmlformats.org/officeDocument/2006/relationships" id="258" r:id="R2d52f005ff864d38"/>
    <p:sldId xmlns:r="http://schemas.openxmlformats.org/officeDocument/2006/relationships" id="259" r:id="R7838d9e78e364ced"/>
    <p:sldId xmlns:r="http://schemas.openxmlformats.org/officeDocument/2006/relationships" id="260" r:id="Rccde2ccd1d1a4cca"/>
    <p:sldId xmlns:r="http://schemas.openxmlformats.org/officeDocument/2006/relationships" id="261" r:id="R76bc6118a1464f29"/>
    <p:sldId xmlns:r="http://schemas.openxmlformats.org/officeDocument/2006/relationships" id="262" r:id="R216f876bf1cf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c55c5a69b4f28" /><Relationship Type="http://schemas.openxmlformats.org/officeDocument/2006/relationships/slide" Target="/ppt/slides/slide1.xml" Id="R2d0a2a72aac048d1" /><Relationship Type="http://schemas.openxmlformats.org/officeDocument/2006/relationships/slide" Target="/ppt/slides/slide2.xml" Id="R411af04fe0d34676" /><Relationship Type="http://schemas.openxmlformats.org/officeDocument/2006/relationships/slide" Target="/ppt/slides/slide3.xml" Id="R2d52f005ff864d38" /><Relationship Type="http://schemas.openxmlformats.org/officeDocument/2006/relationships/slide" Target="/ppt/slides/slide4.xml" Id="R7838d9e78e364ced" /><Relationship Type="http://schemas.openxmlformats.org/officeDocument/2006/relationships/slide" Target="/ppt/slides/slide5.xml" Id="Rccde2ccd1d1a4cca" /><Relationship Type="http://schemas.openxmlformats.org/officeDocument/2006/relationships/slide" Target="/ppt/slides/slide6.xml" Id="R76bc6118a1464f29" /><Relationship Type="http://schemas.openxmlformats.org/officeDocument/2006/relationships/slide" Target="/ppt/slides/slide7.xml" Id="R216f876bf1cf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9387589bc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f90e6ba24af4" /><Relationship Type="http://schemas.openxmlformats.org/officeDocument/2006/relationships/theme" Target="/ppt/slideMasters/theme/theme1.xml" Id="R4042bb8bb635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ef90e6ba2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b1d7c6de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5cab2b22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7531b442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058b01cf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df8e2e58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866b105e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e14ac56a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