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c9833861c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0d7220a2f436a"/>
  </p:sldMasterIdLst>
  <p:sldIdLst>
    <p:sldId xmlns:r="http://schemas.openxmlformats.org/officeDocument/2006/relationships" id="256" r:id="Rdfdd620da0bf4cc1"/>
    <p:sldId xmlns:r="http://schemas.openxmlformats.org/officeDocument/2006/relationships" id="257" r:id="R36caac47363048d5"/>
    <p:sldId xmlns:r="http://schemas.openxmlformats.org/officeDocument/2006/relationships" id="258" r:id="R6d7e6927f91144ac"/>
    <p:sldId xmlns:r="http://schemas.openxmlformats.org/officeDocument/2006/relationships" id="259" r:id="R0fd4ed5ccf3c4bdd"/>
    <p:sldId xmlns:r="http://schemas.openxmlformats.org/officeDocument/2006/relationships" id="260" r:id="Rf958cb1515fe42f0"/>
    <p:sldId xmlns:r="http://schemas.openxmlformats.org/officeDocument/2006/relationships" id="261" r:id="R644d0e600e3246bd"/>
    <p:sldId xmlns:r="http://schemas.openxmlformats.org/officeDocument/2006/relationships" id="262" r:id="R9bcffdc0e192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0d7220a2f436a" /><Relationship Type="http://schemas.openxmlformats.org/officeDocument/2006/relationships/slide" Target="/ppt/slides/slide1.xml" Id="Rdfdd620da0bf4cc1" /><Relationship Type="http://schemas.openxmlformats.org/officeDocument/2006/relationships/slide" Target="/ppt/slides/slide2.xml" Id="R36caac47363048d5" /><Relationship Type="http://schemas.openxmlformats.org/officeDocument/2006/relationships/slide" Target="/ppt/slides/slide3.xml" Id="R6d7e6927f91144ac" /><Relationship Type="http://schemas.openxmlformats.org/officeDocument/2006/relationships/slide" Target="/ppt/slides/slide4.xml" Id="R0fd4ed5ccf3c4bdd" /><Relationship Type="http://schemas.openxmlformats.org/officeDocument/2006/relationships/slide" Target="/ppt/slides/slide5.xml" Id="Rf958cb1515fe42f0" /><Relationship Type="http://schemas.openxmlformats.org/officeDocument/2006/relationships/slide" Target="/ppt/slides/slide6.xml" Id="R644d0e600e3246bd" /><Relationship Type="http://schemas.openxmlformats.org/officeDocument/2006/relationships/slide" Target="/ppt/slides/slide7.xml" Id="R9bcffdc0e192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fb934c33f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830a2fb534489" /><Relationship Type="http://schemas.openxmlformats.org/officeDocument/2006/relationships/theme" Target="/ppt/slideMasters/theme/theme1.xml" Id="Rcc4a36c1e0dd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830a2fb53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e4e16ca6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20cc5c3f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e7542eb9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d1152ac8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15ca38a5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4d54a642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2556c5bed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BEGANA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BEGANA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47 410 734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62 242 822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BULL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BETINE BULL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BULL ØVREVIK JOHANNESSEN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BETINE BULL ØVREVIK JOHANNESSEN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Brinchs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15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981 354 524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