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3f43796a8349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82a1414e984f0a"/>
  </p:sldMasterIdLst>
  <p:sldIdLst>
    <p:sldId xmlns:r="http://schemas.openxmlformats.org/officeDocument/2006/relationships" id="256" r:id="R852b8505f9cb4bad"/>
    <p:sldId xmlns:r="http://schemas.openxmlformats.org/officeDocument/2006/relationships" id="257" r:id="R0e9c0ec2e5b0460b"/>
    <p:sldId xmlns:r="http://schemas.openxmlformats.org/officeDocument/2006/relationships" id="258" r:id="R730550717a8a4988"/>
    <p:sldId xmlns:r="http://schemas.openxmlformats.org/officeDocument/2006/relationships" id="259" r:id="Ra330a23851b846e4"/>
    <p:sldId xmlns:r="http://schemas.openxmlformats.org/officeDocument/2006/relationships" id="260" r:id="Rd928457daeee46d3"/>
    <p:sldId xmlns:r="http://schemas.openxmlformats.org/officeDocument/2006/relationships" id="261" r:id="Rb3cdbf775bbc42b5"/>
    <p:sldId xmlns:r="http://schemas.openxmlformats.org/officeDocument/2006/relationships" id="262" r:id="Rf6f2e0867a8447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82a1414e984f0a" /><Relationship Type="http://schemas.openxmlformats.org/officeDocument/2006/relationships/slide" Target="/ppt/slides/slide1.xml" Id="R852b8505f9cb4bad" /><Relationship Type="http://schemas.openxmlformats.org/officeDocument/2006/relationships/slide" Target="/ppt/slides/slide2.xml" Id="R0e9c0ec2e5b0460b" /><Relationship Type="http://schemas.openxmlformats.org/officeDocument/2006/relationships/slide" Target="/ppt/slides/slide3.xml" Id="R730550717a8a4988" /><Relationship Type="http://schemas.openxmlformats.org/officeDocument/2006/relationships/slide" Target="/ppt/slides/slide4.xml" Id="Ra330a23851b846e4" /><Relationship Type="http://schemas.openxmlformats.org/officeDocument/2006/relationships/slide" Target="/ppt/slides/slide5.xml" Id="Rd928457daeee46d3" /><Relationship Type="http://schemas.openxmlformats.org/officeDocument/2006/relationships/slide" Target="/ppt/slides/slide6.xml" Id="Rb3cdbf775bbc42b5" /><Relationship Type="http://schemas.openxmlformats.org/officeDocument/2006/relationships/slide" Target="/ppt/slides/slide7.xml" Id="Rf6f2e0867a8447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f00f75b20e42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a6df372c244af" /><Relationship Type="http://schemas.openxmlformats.org/officeDocument/2006/relationships/theme" Target="/ppt/slideMasters/theme/theme1.xml" Id="R3f103103a89243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7a6df372c244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45845af5642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3d381739c44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47383d51b45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f9069f80a4c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8e34f713047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a03873cf641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cde8998064d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EQUINOR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EQUINOR ASSET MANAGEMENT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191 428 000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67 310 000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55 119 000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129 191 000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309 929 000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EQUINOR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Forusbeen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99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981 363 876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ASSET MANAGEMENT AS</a:t>
            </a:r>
          </a:p>
        </p:txBody>
      </p:sp>
    </p:spTree>
  </p:cSld>
  <p:clrMapOvr>
    <a:masterClrMapping xmlns:a="http://schemas.openxmlformats.org/drawingml/2006/main"/>
  </p:clrMapOvr>
</p:sld>
</file>