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3b9d6931e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19b7d33304e35"/>
  </p:sldMasterIdLst>
  <p:sldIdLst>
    <p:sldId xmlns:r="http://schemas.openxmlformats.org/officeDocument/2006/relationships" id="256" r:id="Reb8c100a540b4ca7"/>
    <p:sldId xmlns:r="http://schemas.openxmlformats.org/officeDocument/2006/relationships" id="257" r:id="R3a3237c4e5b14734"/>
    <p:sldId xmlns:r="http://schemas.openxmlformats.org/officeDocument/2006/relationships" id="258" r:id="Rd4a0be84e3374a4b"/>
    <p:sldId xmlns:r="http://schemas.openxmlformats.org/officeDocument/2006/relationships" id="259" r:id="Raf79acd559b64867"/>
    <p:sldId xmlns:r="http://schemas.openxmlformats.org/officeDocument/2006/relationships" id="260" r:id="Rc220e843dcc54455"/>
    <p:sldId xmlns:r="http://schemas.openxmlformats.org/officeDocument/2006/relationships" id="261" r:id="R486d61883412490b"/>
    <p:sldId xmlns:r="http://schemas.openxmlformats.org/officeDocument/2006/relationships" id="262" r:id="R6cd09abcc40c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19b7d33304e35" /><Relationship Type="http://schemas.openxmlformats.org/officeDocument/2006/relationships/slide" Target="/ppt/slides/slide1.xml" Id="Reb8c100a540b4ca7" /><Relationship Type="http://schemas.openxmlformats.org/officeDocument/2006/relationships/slide" Target="/ppt/slides/slide2.xml" Id="R3a3237c4e5b14734" /><Relationship Type="http://schemas.openxmlformats.org/officeDocument/2006/relationships/slide" Target="/ppt/slides/slide3.xml" Id="Rd4a0be84e3374a4b" /><Relationship Type="http://schemas.openxmlformats.org/officeDocument/2006/relationships/slide" Target="/ppt/slides/slide4.xml" Id="Raf79acd559b64867" /><Relationship Type="http://schemas.openxmlformats.org/officeDocument/2006/relationships/slide" Target="/ppt/slides/slide5.xml" Id="Rc220e843dcc54455" /><Relationship Type="http://schemas.openxmlformats.org/officeDocument/2006/relationships/slide" Target="/ppt/slides/slide6.xml" Id="R486d61883412490b" /><Relationship Type="http://schemas.openxmlformats.org/officeDocument/2006/relationships/slide" Target="/ppt/slides/slide7.xml" Id="R6cd09abcc40c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cc15dc29b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f5ec8c5f84afa" /><Relationship Type="http://schemas.openxmlformats.org/officeDocument/2006/relationships/theme" Target="/ppt/slideMasters/theme/theme1.xml" Id="R19d3c8cd1302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f5ec8c5f8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8c471749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fe761c5c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50553143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fcac28eba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88d27bed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0d581a5d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ce15108c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