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9bc26f914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56ea713494f19"/>
  </p:sldMasterIdLst>
  <p:sldIdLst>
    <p:sldId xmlns:r="http://schemas.openxmlformats.org/officeDocument/2006/relationships" id="256" r:id="R5afbf0079b32439e"/>
    <p:sldId xmlns:r="http://schemas.openxmlformats.org/officeDocument/2006/relationships" id="257" r:id="Rb74e4418b9754890"/>
    <p:sldId xmlns:r="http://schemas.openxmlformats.org/officeDocument/2006/relationships" id="258" r:id="R5af343982d6740fb"/>
    <p:sldId xmlns:r="http://schemas.openxmlformats.org/officeDocument/2006/relationships" id="259" r:id="R96a2f45f07ba49ed"/>
    <p:sldId xmlns:r="http://schemas.openxmlformats.org/officeDocument/2006/relationships" id="260" r:id="R0a1eea3a618c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56ea713494f19" /><Relationship Type="http://schemas.openxmlformats.org/officeDocument/2006/relationships/slide" Target="/ppt/slides/slide1.xml" Id="R5afbf0079b32439e" /><Relationship Type="http://schemas.openxmlformats.org/officeDocument/2006/relationships/slide" Target="/ppt/slides/slide2.xml" Id="Rb74e4418b9754890" /><Relationship Type="http://schemas.openxmlformats.org/officeDocument/2006/relationships/slide" Target="/ppt/slides/slide3.xml" Id="R5af343982d6740fb" /><Relationship Type="http://schemas.openxmlformats.org/officeDocument/2006/relationships/slide" Target="/ppt/slides/slide4.xml" Id="R96a2f45f07ba49ed" /><Relationship Type="http://schemas.openxmlformats.org/officeDocument/2006/relationships/slide" Target="/ppt/slides/slide5.xml" Id="R0a1eea3a618c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14aad5e8e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31bedf794f0f" /><Relationship Type="http://schemas.openxmlformats.org/officeDocument/2006/relationships/theme" Target="/ppt/slideMasters/theme/theme1.xml" Id="R5b8ff28c06f1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231bedf79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36632ea7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9729e80d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aeb6ac42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e856a3484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3cfdc9316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HELLANDSJØEN BÅTFORENING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HELLANDSJØEN BÅTFORENING ble etablert [år] og holder til i Hellandsjøen.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Snekvik, Grindbakken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hellandsjoen.baat247.no/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981 423 003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HELLANDSJØEN BÅTFORENING</a:t>
            </a:r>
          </a:p>
        </p:txBody>
      </p:sp>
    </p:spTree>
  </p:cSld>
  <p:clrMapOvr>
    <a:masterClrMapping xmlns:a="http://schemas.openxmlformats.org/drawingml/2006/main"/>
  </p:clrMapOvr>
</p:sld>
</file>