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edfe73fa2149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36d73bcd8144a1"/>
  </p:sldMasterIdLst>
  <p:sldIdLst>
    <p:sldId xmlns:r="http://schemas.openxmlformats.org/officeDocument/2006/relationships" id="256" r:id="R6785432dbcdd46a1"/>
    <p:sldId xmlns:r="http://schemas.openxmlformats.org/officeDocument/2006/relationships" id="257" r:id="Ra585cf5ce3b04bb4"/>
    <p:sldId xmlns:r="http://schemas.openxmlformats.org/officeDocument/2006/relationships" id="258" r:id="R55b82b5437c34a36"/>
    <p:sldId xmlns:r="http://schemas.openxmlformats.org/officeDocument/2006/relationships" id="259" r:id="Ra3648a06c7654865"/>
    <p:sldId xmlns:r="http://schemas.openxmlformats.org/officeDocument/2006/relationships" id="260" r:id="Rb3a8fe5794124ee4"/>
    <p:sldId xmlns:r="http://schemas.openxmlformats.org/officeDocument/2006/relationships" id="261" r:id="R34b1aaa474974047"/>
    <p:sldId xmlns:r="http://schemas.openxmlformats.org/officeDocument/2006/relationships" id="262" r:id="R1165161a4de643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36d73bcd8144a1" /><Relationship Type="http://schemas.openxmlformats.org/officeDocument/2006/relationships/slide" Target="/ppt/slides/slide1.xml" Id="R6785432dbcdd46a1" /><Relationship Type="http://schemas.openxmlformats.org/officeDocument/2006/relationships/slide" Target="/ppt/slides/slide2.xml" Id="Ra585cf5ce3b04bb4" /><Relationship Type="http://schemas.openxmlformats.org/officeDocument/2006/relationships/slide" Target="/ppt/slides/slide3.xml" Id="R55b82b5437c34a36" /><Relationship Type="http://schemas.openxmlformats.org/officeDocument/2006/relationships/slide" Target="/ppt/slides/slide4.xml" Id="Ra3648a06c7654865" /><Relationship Type="http://schemas.openxmlformats.org/officeDocument/2006/relationships/slide" Target="/ppt/slides/slide5.xml" Id="Rb3a8fe5794124ee4" /><Relationship Type="http://schemas.openxmlformats.org/officeDocument/2006/relationships/slide" Target="/ppt/slides/slide6.xml" Id="R34b1aaa474974047" /><Relationship Type="http://schemas.openxmlformats.org/officeDocument/2006/relationships/slide" Target="/ppt/slides/slide7.xml" Id="R1165161a4de643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6b68e5515445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c7e6f4aed469c" /><Relationship Type="http://schemas.openxmlformats.org/officeDocument/2006/relationships/theme" Target="/ppt/slideMasters/theme/theme1.xml" Id="Rf1cca95a027047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bc7e6f4aed46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f36bcfc8148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d361c563948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83632f53d4c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0543358a346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fd56f82b140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3b642752d45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cfdcf68804d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SIVILINGENIØR ROBERT WILLIAMSEN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 ROBERT WILLIAMSEN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SIVILINGENIØR ROBERT WILLIAMSEN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 ROBERT WILLIAMSEN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 ROBERT WILLIAMSEN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 ROBERT WILLIAMSEN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378 763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4 035 796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5 198 038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 ROBERT WILLIAMSEN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EINAR ANGELL WILLIAMSEN  –  83,0 %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WILLIAMSEN  –  17,0 %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 ROBERT WILLIAMSEN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 R Thornæs veg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21 81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robert.williamsen@williamsen.no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williamsen.no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981 427 726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 ROBERT WILLIAMSEN AS</a:t>
            </a:r>
          </a:p>
        </p:txBody>
      </p:sp>
    </p:spTree>
  </p:cSld>
  <p:clrMapOvr>
    <a:masterClrMapping xmlns:a="http://schemas.openxmlformats.org/drawingml/2006/main"/>
  </p:clrMapOvr>
</p:sld>
</file>