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cb3e5d683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b13e7e5624c34"/>
  </p:sldMasterIdLst>
  <p:sldIdLst>
    <p:sldId xmlns:r="http://schemas.openxmlformats.org/officeDocument/2006/relationships" id="256" r:id="Rcfa32a0ea04d4eae"/>
    <p:sldId xmlns:r="http://schemas.openxmlformats.org/officeDocument/2006/relationships" id="257" r:id="Rb088e73133f149c8"/>
    <p:sldId xmlns:r="http://schemas.openxmlformats.org/officeDocument/2006/relationships" id="258" r:id="R5339a512e65a46d1"/>
    <p:sldId xmlns:r="http://schemas.openxmlformats.org/officeDocument/2006/relationships" id="259" r:id="R74ce2ec725b04dd7"/>
    <p:sldId xmlns:r="http://schemas.openxmlformats.org/officeDocument/2006/relationships" id="260" r:id="R2d5e993d6f73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b13e7e5624c34" /><Relationship Type="http://schemas.openxmlformats.org/officeDocument/2006/relationships/slide" Target="/ppt/slides/slide1.xml" Id="Rcfa32a0ea04d4eae" /><Relationship Type="http://schemas.openxmlformats.org/officeDocument/2006/relationships/slide" Target="/ppt/slides/slide2.xml" Id="Rb088e73133f149c8" /><Relationship Type="http://schemas.openxmlformats.org/officeDocument/2006/relationships/slide" Target="/ppt/slides/slide3.xml" Id="R5339a512e65a46d1" /><Relationship Type="http://schemas.openxmlformats.org/officeDocument/2006/relationships/slide" Target="/ppt/slides/slide4.xml" Id="R74ce2ec725b04dd7" /><Relationship Type="http://schemas.openxmlformats.org/officeDocument/2006/relationships/slide" Target="/ppt/slides/slide5.xml" Id="R2d5e993d6f73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2eceb5fa8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03d5f06149b8" /><Relationship Type="http://schemas.openxmlformats.org/officeDocument/2006/relationships/theme" Target="/ppt/slideMasters/theme/theme1.xml" Id="Rc58ba00746ab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703d5f061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3ee14907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3194d0a7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4c9237f1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2b88c0a2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487a36b9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