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0fd9aa8af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6e16e2a114987"/>
  </p:sldMasterIdLst>
  <p:sldIdLst>
    <p:sldId xmlns:r="http://schemas.openxmlformats.org/officeDocument/2006/relationships" id="256" r:id="Ra8effa044717412e"/>
    <p:sldId xmlns:r="http://schemas.openxmlformats.org/officeDocument/2006/relationships" id="257" r:id="R5a1219a4ac964b2c"/>
    <p:sldId xmlns:r="http://schemas.openxmlformats.org/officeDocument/2006/relationships" id="258" r:id="Rb5c9a84334644861"/>
    <p:sldId xmlns:r="http://schemas.openxmlformats.org/officeDocument/2006/relationships" id="259" r:id="Rec2713b3457b4890"/>
    <p:sldId xmlns:r="http://schemas.openxmlformats.org/officeDocument/2006/relationships" id="260" r:id="Rf22b0108985f441b"/>
    <p:sldId xmlns:r="http://schemas.openxmlformats.org/officeDocument/2006/relationships" id="261" r:id="R112e67f43cce48ac"/>
    <p:sldId xmlns:r="http://schemas.openxmlformats.org/officeDocument/2006/relationships" id="262" r:id="R1303d6f08f27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6e16e2a114987" /><Relationship Type="http://schemas.openxmlformats.org/officeDocument/2006/relationships/slide" Target="/ppt/slides/slide1.xml" Id="Ra8effa044717412e" /><Relationship Type="http://schemas.openxmlformats.org/officeDocument/2006/relationships/slide" Target="/ppt/slides/slide2.xml" Id="R5a1219a4ac964b2c" /><Relationship Type="http://schemas.openxmlformats.org/officeDocument/2006/relationships/slide" Target="/ppt/slides/slide3.xml" Id="Rb5c9a84334644861" /><Relationship Type="http://schemas.openxmlformats.org/officeDocument/2006/relationships/slide" Target="/ppt/slides/slide4.xml" Id="Rec2713b3457b4890" /><Relationship Type="http://schemas.openxmlformats.org/officeDocument/2006/relationships/slide" Target="/ppt/slides/slide5.xml" Id="Rf22b0108985f441b" /><Relationship Type="http://schemas.openxmlformats.org/officeDocument/2006/relationships/slide" Target="/ppt/slides/slide6.xml" Id="R112e67f43cce48ac" /><Relationship Type="http://schemas.openxmlformats.org/officeDocument/2006/relationships/slide" Target="/ppt/slides/slide7.xml" Id="R1303d6f08f27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281969830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0e8000a9146c3" /><Relationship Type="http://schemas.openxmlformats.org/officeDocument/2006/relationships/theme" Target="/ppt/slideMasters/theme/theme1.xml" Id="R0e7dea2ad163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0e8000a91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6d0071073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0c9dad10c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64643fb1f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8e89dafe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6ec92a87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b506ad88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bf442fe1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VIDAR FRIVOLL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SUNDSDAL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VIDAR FRIVOLL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