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9a1184cff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5faa68c214074"/>
  </p:sldMasterIdLst>
  <p:sldIdLst>
    <p:sldId xmlns:r="http://schemas.openxmlformats.org/officeDocument/2006/relationships" id="256" r:id="R982671417ad843a0"/>
    <p:sldId xmlns:r="http://schemas.openxmlformats.org/officeDocument/2006/relationships" id="257" r:id="R9f966157e2284a57"/>
    <p:sldId xmlns:r="http://schemas.openxmlformats.org/officeDocument/2006/relationships" id="258" r:id="Re9089714cdaa4b81"/>
    <p:sldId xmlns:r="http://schemas.openxmlformats.org/officeDocument/2006/relationships" id="259" r:id="R7b77f2f26f3648fb"/>
    <p:sldId xmlns:r="http://schemas.openxmlformats.org/officeDocument/2006/relationships" id="260" r:id="Re3a7d06ccbf74349"/>
    <p:sldId xmlns:r="http://schemas.openxmlformats.org/officeDocument/2006/relationships" id="261" r:id="R5e6a2ff83e90401b"/>
    <p:sldId xmlns:r="http://schemas.openxmlformats.org/officeDocument/2006/relationships" id="262" r:id="Rd95e7b7090de4e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5faa68c214074" /><Relationship Type="http://schemas.openxmlformats.org/officeDocument/2006/relationships/slide" Target="/ppt/slides/slide1.xml" Id="R982671417ad843a0" /><Relationship Type="http://schemas.openxmlformats.org/officeDocument/2006/relationships/slide" Target="/ppt/slides/slide2.xml" Id="R9f966157e2284a57" /><Relationship Type="http://schemas.openxmlformats.org/officeDocument/2006/relationships/slide" Target="/ppt/slides/slide3.xml" Id="Re9089714cdaa4b81" /><Relationship Type="http://schemas.openxmlformats.org/officeDocument/2006/relationships/slide" Target="/ppt/slides/slide4.xml" Id="R7b77f2f26f3648fb" /><Relationship Type="http://schemas.openxmlformats.org/officeDocument/2006/relationships/slide" Target="/ppt/slides/slide5.xml" Id="Re3a7d06ccbf74349" /><Relationship Type="http://schemas.openxmlformats.org/officeDocument/2006/relationships/slide" Target="/ppt/slides/slide6.xml" Id="R5e6a2ff83e90401b" /><Relationship Type="http://schemas.openxmlformats.org/officeDocument/2006/relationships/slide" Target="/ppt/slides/slide7.xml" Id="Rd95e7b7090de4e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c858bc756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5b75a76c948c6" /><Relationship Type="http://schemas.openxmlformats.org/officeDocument/2006/relationships/theme" Target="/ppt/slideMasters/theme/theme1.xml" Id="R5a9f7786d910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5b75a76c948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16e359594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2ae83507e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8fd645ee1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2c14998cb4d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1642378e3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b151f69b74a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4d9576d59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KØLNER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KØLNER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−707 533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12 012 120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13 102 508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KØLNER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 701, Kjellengveien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00 41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frode@kolner.no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www.kolner.no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981 547 829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