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78c2faf7744f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a8edf5c69549fb"/>
  </p:sldMasterIdLst>
  <p:sldIdLst>
    <p:sldId xmlns:r="http://schemas.openxmlformats.org/officeDocument/2006/relationships" id="256" r:id="Racab1e0a40ba47c7"/>
    <p:sldId xmlns:r="http://schemas.openxmlformats.org/officeDocument/2006/relationships" id="257" r:id="R3b303ef21b7445f0"/>
    <p:sldId xmlns:r="http://schemas.openxmlformats.org/officeDocument/2006/relationships" id="258" r:id="Rca6c1ab31b234b4e"/>
    <p:sldId xmlns:r="http://schemas.openxmlformats.org/officeDocument/2006/relationships" id="259" r:id="R9170eda95d534f13"/>
    <p:sldId xmlns:r="http://schemas.openxmlformats.org/officeDocument/2006/relationships" id="260" r:id="Rf0e685bd2ddb42f6"/>
    <p:sldId xmlns:r="http://schemas.openxmlformats.org/officeDocument/2006/relationships" id="261" r:id="R7975c6317a7e4b34"/>
    <p:sldId xmlns:r="http://schemas.openxmlformats.org/officeDocument/2006/relationships" id="262" r:id="R5443adb222ee42a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a8edf5c69549fb" /><Relationship Type="http://schemas.openxmlformats.org/officeDocument/2006/relationships/slide" Target="/ppt/slides/slide1.xml" Id="Racab1e0a40ba47c7" /><Relationship Type="http://schemas.openxmlformats.org/officeDocument/2006/relationships/slide" Target="/ppt/slides/slide2.xml" Id="R3b303ef21b7445f0" /><Relationship Type="http://schemas.openxmlformats.org/officeDocument/2006/relationships/slide" Target="/ppt/slides/slide3.xml" Id="Rca6c1ab31b234b4e" /><Relationship Type="http://schemas.openxmlformats.org/officeDocument/2006/relationships/slide" Target="/ppt/slides/slide4.xml" Id="R9170eda95d534f13" /><Relationship Type="http://schemas.openxmlformats.org/officeDocument/2006/relationships/slide" Target="/ppt/slides/slide5.xml" Id="Rf0e685bd2ddb42f6" /><Relationship Type="http://schemas.openxmlformats.org/officeDocument/2006/relationships/slide" Target="/ppt/slides/slide6.xml" Id="R7975c6317a7e4b34" /><Relationship Type="http://schemas.openxmlformats.org/officeDocument/2006/relationships/slide" Target="/ppt/slides/slide7.xml" Id="R5443adb222ee42a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fa626f713645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119f2071349be" /><Relationship Type="http://schemas.openxmlformats.org/officeDocument/2006/relationships/theme" Target="/ppt/slideMasters/theme/theme1.xml" Id="R95513a7898a745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e119f2071349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6155bc7ed4b4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6e2e0f6f94f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06ff24c8b43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7b91326cf40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98319d7c2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75ceee85447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ea199fd58b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LINUM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LINUM INVEST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45 150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−574 423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741 250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RAGNAR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NUMME YNGVAR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O.H. Bangs vei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981 562 690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LINUM INVEST AS</a:t>
            </a:r>
          </a:p>
        </p:txBody>
      </p:sp>
    </p:spTree>
  </p:cSld>
  <p:clrMapOvr>
    <a:masterClrMapping xmlns:a="http://schemas.openxmlformats.org/drawingml/2006/main"/>
  </p:clrMapOvr>
</p:sld>
</file>