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03f93f2bf648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21a42f59e3483e"/>
  </p:sldMasterIdLst>
  <p:sldIdLst>
    <p:sldId xmlns:r="http://schemas.openxmlformats.org/officeDocument/2006/relationships" id="256" r:id="Rd66d46a2c2dd4f30"/>
    <p:sldId xmlns:r="http://schemas.openxmlformats.org/officeDocument/2006/relationships" id="257" r:id="R22edb8c2d8644256"/>
    <p:sldId xmlns:r="http://schemas.openxmlformats.org/officeDocument/2006/relationships" id="258" r:id="Ra22ac5fc7fa247a2"/>
    <p:sldId xmlns:r="http://schemas.openxmlformats.org/officeDocument/2006/relationships" id="259" r:id="Rc17b26770edb476a"/>
    <p:sldId xmlns:r="http://schemas.openxmlformats.org/officeDocument/2006/relationships" id="260" r:id="R63b0346ae01547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1a42f59e3483e" /><Relationship Type="http://schemas.openxmlformats.org/officeDocument/2006/relationships/slide" Target="/ppt/slides/slide1.xml" Id="Rd66d46a2c2dd4f30" /><Relationship Type="http://schemas.openxmlformats.org/officeDocument/2006/relationships/slide" Target="/ppt/slides/slide2.xml" Id="R22edb8c2d8644256" /><Relationship Type="http://schemas.openxmlformats.org/officeDocument/2006/relationships/slide" Target="/ppt/slides/slide3.xml" Id="Ra22ac5fc7fa247a2" /><Relationship Type="http://schemas.openxmlformats.org/officeDocument/2006/relationships/slide" Target="/ppt/slides/slide4.xml" Id="Rc17b26770edb476a" /><Relationship Type="http://schemas.openxmlformats.org/officeDocument/2006/relationships/slide" Target="/ppt/slides/slide5.xml" Id="R63b0346ae01547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5a460b7594e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c9697119e44f3" /><Relationship Type="http://schemas.openxmlformats.org/officeDocument/2006/relationships/theme" Target="/ppt/slideMasters/theme/theme1.xml" Id="Rfb242c749fcc44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6c9697119e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0e6ef24ea4e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823b7b8e747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fd0c5ead8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fbb20e0c34a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a4c078075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981 582 020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