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ca55eb47d9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046966efd4d99"/>
  </p:sldMasterIdLst>
  <p:sldIdLst>
    <p:sldId xmlns:r="http://schemas.openxmlformats.org/officeDocument/2006/relationships" id="256" r:id="R595a0765739b48a7"/>
    <p:sldId xmlns:r="http://schemas.openxmlformats.org/officeDocument/2006/relationships" id="257" r:id="R3bf6cdc343ac4980"/>
    <p:sldId xmlns:r="http://schemas.openxmlformats.org/officeDocument/2006/relationships" id="258" r:id="Refea8996747d471f"/>
    <p:sldId xmlns:r="http://schemas.openxmlformats.org/officeDocument/2006/relationships" id="259" r:id="Rabb5083f2cf040f5"/>
    <p:sldId xmlns:r="http://schemas.openxmlformats.org/officeDocument/2006/relationships" id="260" r:id="Rf910196cee80464a"/>
    <p:sldId xmlns:r="http://schemas.openxmlformats.org/officeDocument/2006/relationships" id="261" r:id="R9d55929a1feb44dc"/>
    <p:sldId xmlns:r="http://schemas.openxmlformats.org/officeDocument/2006/relationships" id="262" r:id="R7f71dfec5de7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046966efd4d99" /><Relationship Type="http://schemas.openxmlformats.org/officeDocument/2006/relationships/slide" Target="/ppt/slides/slide1.xml" Id="R595a0765739b48a7" /><Relationship Type="http://schemas.openxmlformats.org/officeDocument/2006/relationships/slide" Target="/ppt/slides/slide2.xml" Id="R3bf6cdc343ac4980" /><Relationship Type="http://schemas.openxmlformats.org/officeDocument/2006/relationships/slide" Target="/ppt/slides/slide3.xml" Id="Refea8996747d471f" /><Relationship Type="http://schemas.openxmlformats.org/officeDocument/2006/relationships/slide" Target="/ppt/slides/slide4.xml" Id="Rabb5083f2cf040f5" /><Relationship Type="http://schemas.openxmlformats.org/officeDocument/2006/relationships/slide" Target="/ppt/slides/slide5.xml" Id="Rf910196cee80464a" /><Relationship Type="http://schemas.openxmlformats.org/officeDocument/2006/relationships/slide" Target="/ppt/slides/slide6.xml" Id="R9d55929a1feb44dc" /><Relationship Type="http://schemas.openxmlformats.org/officeDocument/2006/relationships/slide" Target="/ppt/slides/slide7.xml" Id="R7f71dfec5de7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f4e13fca5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9105c331b441b" /><Relationship Type="http://schemas.openxmlformats.org/officeDocument/2006/relationships/theme" Target="/ppt/slideMasters/theme/theme1.xml" Id="R536e58b037c9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9105c331b44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0370af729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02a27730e44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5c548cb4e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a49aebc11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b88fd8ed3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44a84abdb41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6f6e5d576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−6 313 390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366 781 259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1 469 188 430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1 605 802 015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