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f9802fad3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c99acae7b4a28"/>
  </p:sldMasterIdLst>
  <p:sldIdLst>
    <p:sldId xmlns:r="http://schemas.openxmlformats.org/officeDocument/2006/relationships" id="256" r:id="R5d5450e000f84516"/>
    <p:sldId xmlns:r="http://schemas.openxmlformats.org/officeDocument/2006/relationships" id="257" r:id="Re7949f352c7c47f7"/>
    <p:sldId xmlns:r="http://schemas.openxmlformats.org/officeDocument/2006/relationships" id="258" r:id="Rfe9d705d94e04697"/>
    <p:sldId xmlns:r="http://schemas.openxmlformats.org/officeDocument/2006/relationships" id="259" r:id="R017d3c41acb14e87"/>
    <p:sldId xmlns:r="http://schemas.openxmlformats.org/officeDocument/2006/relationships" id="260" r:id="R674262034bb142a7"/>
    <p:sldId xmlns:r="http://schemas.openxmlformats.org/officeDocument/2006/relationships" id="261" r:id="R46b8bcd1ae6e42a7"/>
    <p:sldId xmlns:r="http://schemas.openxmlformats.org/officeDocument/2006/relationships" id="262" r:id="R95983400d54b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c99acae7b4a28" /><Relationship Type="http://schemas.openxmlformats.org/officeDocument/2006/relationships/slide" Target="/ppt/slides/slide1.xml" Id="R5d5450e000f84516" /><Relationship Type="http://schemas.openxmlformats.org/officeDocument/2006/relationships/slide" Target="/ppt/slides/slide2.xml" Id="Re7949f352c7c47f7" /><Relationship Type="http://schemas.openxmlformats.org/officeDocument/2006/relationships/slide" Target="/ppt/slides/slide3.xml" Id="Rfe9d705d94e04697" /><Relationship Type="http://schemas.openxmlformats.org/officeDocument/2006/relationships/slide" Target="/ppt/slides/slide4.xml" Id="R017d3c41acb14e87" /><Relationship Type="http://schemas.openxmlformats.org/officeDocument/2006/relationships/slide" Target="/ppt/slides/slide5.xml" Id="R674262034bb142a7" /><Relationship Type="http://schemas.openxmlformats.org/officeDocument/2006/relationships/slide" Target="/ppt/slides/slide6.xml" Id="R46b8bcd1ae6e42a7" /><Relationship Type="http://schemas.openxmlformats.org/officeDocument/2006/relationships/slide" Target="/ppt/slides/slide7.xml" Id="R95983400d54b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dc6e444fd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1e7b91c1947af" /><Relationship Type="http://schemas.openxmlformats.org/officeDocument/2006/relationships/theme" Target="/ppt/slideMasters/theme/theme1.xml" Id="R4e675e5ba994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1e7b91c19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0993caed0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93b856435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8ddf179f2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98b8a3927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58a52a5a4b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35d7a1154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d066267b1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SENO EIENDOM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2 572 844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2 967 348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GUNNAR PAASKE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BIRGER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00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981 670 485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