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c5ca52f1b94a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2e341efac84405"/>
  </p:sldMasterIdLst>
  <p:sldIdLst>
    <p:sldId xmlns:r="http://schemas.openxmlformats.org/officeDocument/2006/relationships" id="256" r:id="R0e555767e4904dc9"/>
    <p:sldId xmlns:r="http://schemas.openxmlformats.org/officeDocument/2006/relationships" id="257" r:id="R273eb231054a4ef0"/>
    <p:sldId xmlns:r="http://schemas.openxmlformats.org/officeDocument/2006/relationships" id="258" r:id="R5e9a08bd28124500"/>
    <p:sldId xmlns:r="http://schemas.openxmlformats.org/officeDocument/2006/relationships" id="259" r:id="R151a9a9d68b8416b"/>
    <p:sldId xmlns:r="http://schemas.openxmlformats.org/officeDocument/2006/relationships" id="260" r:id="Rffc1126e7e064d3a"/>
    <p:sldId xmlns:r="http://schemas.openxmlformats.org/officeDocument/2006/relationships" id="261" r:id="R3650b3d3051c49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e341efac84405" /><Relationship Type="http://schemas.openxmlformats.org/officeDocument/2006/relationships/slide" Target="/ppt/slides/slide1.xml" Id="R0e555767e4904dc9" /><Relationship Type="http://schemas.openxmlformats.org/officeDocument/2006/relationships/slide" Target="/ppt/slides/slide2.xml" Id="R273eb231054a4ef0" /><Relationship Type="http://schemas.openxmlformats.org/officeDocument/2006/relationships/slide" Target="/ppt/slides/slide3.xml" Id="R5e9a08bd28124500" /><Relationship Type="http://schemas.openxmlformats.org/officeDocument/2006/relationships/slide" Target="/ppt/slides/slide4.xml" Id="R151a9a9d68b8416b" /><Relationship Type="http://schemas.openxmlformats.org/officeDocument/2006/relationships/slide" Target="/ppt/slides/slide5.xml" Id="Rffc1126e7e064d3a" /><Relationship Type="http://schemas.openxmlformats.org/officeDocument/2006/relationships/slide" Target="/ppt/slides/slide6.xml" Id="R3650b3d3051c49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dbbbf9e414b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d5d4cc9794f1c" /><Relationship Type="http://schemas.openxmlformats.org/officeDocument/2006/relationships/theme" Target="/ppt/slideMasters/theme/theme1.xml" Id="R61515720f54d4c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3d5d4cc9794f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c68bffdba46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673ce243446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48ae5656d4d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11de6eb524b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db9cdbe4c49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41b28672940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NORGE INSTITUSJON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NORGE INSTITUSJON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−46 725 402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3 007 981 143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19 258 846 140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19 448 087 546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981 672 747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