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f44f4ef2044a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d011fe03734294"/>
  </p:sldMasterIdLst>
  <p:sldIdLst>
    <p:sldId xmlns:r="http://schemas.openxmlformats.org/officeDocument/2006/relationships" id="256" r:id="Rc78817f772954ff0"/>
    <p:sldId xmlns:r="http://schemas.openxmlformats.org/officeDocument/2006/relationships" id="257" r:id="Rd81904bb69c943fe"/>
    <p:sldId xmlns:r="http://schemas.openxmlformats.org/officeDocument/2006/relationships" id="258" r:id="R609b2c975fd540f1"/>
    <p:sldId xmlns:r="http://schemas.openxmlformats.org/officeDocument/2006/relationships" id="259" r:id="Rd9a19ef72a9a4855"/>
    <p:sldId xmlns:r="http://schemas.openxmlformats.org/officeDocument/2006/relationships" id="260" r:id="R83e3ce6aa8ce437f"/>
    <p:sldId xmlns:r="http://schemas.openxmlformats.org/officeDocument/2006/relationships" id="261" r:id="Rfee3f381c1ab44b2"/>
    <p:sldId xmlns:r="http://schemas.openxmlformats.org/officeDocument/2006/relationships" id="262" r:id="R0b759c4d836740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d011fe03734294" /><Relationship Type="http://schemas.openxmlformats.org/officeDocument/2006/relationships/slide" Target="/ppt/slides/slide1.xml" Id="Rc78817f772954ff0" /><Relationship Type="http://schemas.openxmlformats.org/officeDocument/2006/relationships/slide" Target="/ppt/slides/slide2.xml" Id="Rd81904bb69c943fe" /><Relationship Type="http://schemas.openxmlformats.org/officeDocument/2006/relationships/slide" Target="/ppt/slides/slide3.xml" Id="R609b2c975fd540f1" /><Relationship Type="http://schemas.openxmlformats.org/officeDocument/2006/relationships/slide" Target="/ppt/slides/slide4.xml" Id="Rd9a19ef72a9a4855" /><Relationship Type="http://schemas.openxmlformats.org/officeDocument/2006/relationships/slide" Target="/ppt/slides/slide5.xml" Id="R83e3ce6aa8ce437f" /><Relationship Type="http://schemas.openxmlformats.org/officeDocument/2006/relationships/slide" Target="/ppt/slides/slide6.xml" Id="Rfee3f381c1ab44b2" /><Relationship Type="http://schemas.openxmlformats.org/officeDocument/2006/relationships/slide" Target="/ppt/slides/slide7.xml" Id="R0b759c4d836740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1e861ab1245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324a6c1924437" /><Relationship Type="http://schemas.openxmlformats.org/officeDocument/2006/relationships/theme" Target="/ppt/slideMasters/theme/theme1.xml" Id="Ra7678f15ef5441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f324a6c19244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62b2b323c42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79e4542e848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056db6caf43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c5003dc144b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b12cdf41646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6107cb31b4f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da7089ef74e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MF-H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MF-H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MF-H ACCOUNTING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MF-H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MF-H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MF-H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5 441 813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−770 812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553 130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2 781 994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MF-H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FISCHER-HAUGE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MF-H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Husvikholmen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981 704 649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MF-H ACCOUNTING AS</a:t>
            </a:r>
          </a:p>
        </p:txBody>
      </p:sp>
    </p:spTree>
  </p:cSld>
  <p:clrMapOvr>
    <a:masterClrMapping xmlns:a="http://schemas.openxmlformats.org/drawingml/2006/main"/>
  </p:clrMapOvr>
</p:sld>
</file>