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a4acd33d8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7a7fedd954e3b"/>
  </p:sldMasterIdLst>
  <p:sldIdLst>
    <p:sldId xmlns:r="http://schemas.openxmlformats.org/officeDocument/2006/relationships" id="256" r:id="R6272388cc6c94a1f"/>
    <p:sldId xmlns:r="http://schemas.openxmlformats.org/officeDocument/2006/relationships" id="257" r:id="R2b758557224a473a"/>
    <p:sldId xmlns:r="http://schemas.openxmlformats.org/officeDocument/2006/relationships" id="258" r:id="Rddc1427df8ed449e"/>
    <p:sldId xmlns:r="http://schemas.openxmlformats.org/officeDocument/2006/relationships" id="259" r:id="R1c4148c236f54880"/>
    <p:sldId xmlns:r="http://schemas.openxmlformats.org/officeDocument/2006/relationships" id="260" r:id="Rf0f9e67e7e1b45e0"/>
    <p:sldId xmlns:r="http://schemas.openxmlformats.org/officeDocument/2006/relationships" id="261" r:id="R7389a3a4699c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7a7fedd954e3b" /><Relationship Type="http://schemas.openxmlformats.org/officeDocument/2006/relationships/slide" Target="/ppt/slides/slide1.xml" Id="R6272388cc6c94a1f" /><Relationship Type="http://schemas.openxmlformats.org/officeDocument/2006/relationships/slide" Target="/ppt/slides/slide2.xml" Id="R2b758557224a473a" /><Relationship Type="http://schemas.openxmlformats.org/officeDocument/2006/relationships/slide" Target="/ppt/slides/slide3.xml" Id="Rddc1427df8ed449e" /><Relationship Type="http://schemas.openxmlformats.org/officeDocument/2006/relationships/slide" Target="/ppt/slides/slide4.xml" Id="R1c4148c236f54880" /><Relationship Type="http://schemas.openxmlformats.org/officeDocument/2006/relationships/slide" Target="/ppt/slides/slide5.xml" Id="Rf0f9e67e7e1b45e0" /><Relationship Type="http://schemas.openxmlformats.org/officeDocument/2006/relationships/slide" Target="/ppt/slides/slide6.xml" Id="R7389a3a4699c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57f4d7c2949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397a67f2f4daf" /><Relationship Type="http://schemas.openxmlformats.org/officeDocument/2006/relationships/theme" Target="/ppt/slideMasters/theme/theme1.xml" Id="R5b01f3d0715d47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c397a67f2f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d97260849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05e74d2e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3cd9a35d040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2e4154d7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43bfc49ea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a2301e0e43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 ØKONOMI/GRIMSTAD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ØKONOMI/GRIMSTAD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 ØKONOMI/GRIMSTAD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ØKONOMI/GRIMSTAD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ØKONOMI/GRIMSTAD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ØKONOMI/GRIMSTAD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ØKONOMI/GRIMSTAD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Gjerdrum næringshage, Gjerivegen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roy@gsokonomi.no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981 859 154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 ØKONOMI/GRIMSTAD</a:t>
            </a:r>
          </a:p>
        </p:txBody>
      </p:sp>
    </p:spTree>
  </p:cSld>
  <p:clrMapOvr>
    <a:masterClrMapping xmlns:a="http://schemas.openxmlformats.org/drawingml/2006/main"/>
  </p:clrMapOvr>
</p:sld>
</file>