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236013ac2b640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8cdff0e4864c93"/>
  </p:sldMasterIdLst>
  <p:sldIdLst>
    <p:sldId xmlns:r="http://schemas.openxmlformats.org/officeDocument/2006/relationships" id="256" r:id="R5d9b469c47144c3f"/>
    <p:sldId xmlns:r="http://schemas.openxmlformats.org/officeDocument/2006/relationships" id="257" r:id="R0b1d8b5c59d94022"/>
    <p:sldId xmlns:r="http://schemas.openxmlformats.org/officeDocument/2006/relationships" id="258" r:id="R01d7d3d399744ae0"/>
    <p:sldId xmlns:r="http://schemas.openxmlformats.org/officeDocument/2006/relationships" id="259" r:id="R0a3272cfb0ac49a7"/>
    <p:sldId xmlns:r="http://schemas.openxmlformats.org/officeDocument/2006/relationships" id="260" r:id="R128034676d75466a"/>
    <p:sldId xmlns:r="http://schemas.openxmlformats.org/officeDocument/2006/relationships" id="261" r:id="R1eb3685b80f84f3d"/>
    <p:sldId xmlns:r="http://schemas.openxmlformats.org/officeDocument/2006/relationships" id="262" r:id="R6ae2df02a05944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8cdff0e4864c93" /><Relationship Type="http://schemas.openxmlformats.org/officeDocument/2006/relationships/slide" Target="/ppt/slides/slide1.xml" Id="R5d9b469c47144c3f" /><Relationship Type="http://schemas.openxmlformats.org/officeDocument/2006/relationships/slide" Target="/ppt/slides/slide2.xml" Id="R0b1d8b5c59d94022" /><Relationship Type="http://schemas.openxmlformats.org/officeDocument/2006/relationships/slide" Target="/ppt/slides/slide3.xml" Id="R01d7d3d399744ae0" /><Relationship Type="http://schemas.openxmlformats.org/officeDocument/2006/relationships/slide" Target="/ppt/slides/slide4.xml" Id="R0a3272cfb0ac49a7" /><Relationship Type="http://schemas.openxmlformats.org/officeDocument/2006/relationships/slide" Target="/ppt/slides/slide5.xml" Id="R128034676d75466a" /><Relationship Type="http://schemas.openxmlformats.org/officeDocument/2006/relationships/slide" Target="/ppt/slides/slide6.xml" Id="R1eb3685b80f84f3d" /><Relationship Type="http://schemas.openxmlformats.org/officeDocument/2006/relationships/slide" Target="/ppt/slides/slide7.xml" Id="R6ae2df02a05944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7b814d839c46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48a2c9436a4fe6" /><Relationship Type="http://schemas.openxmlformats.org/officeDocument/2006/relationships/theme" Target="/ppt/slideMasters/theme/theme1.xml" Id="R54da9a58747247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48a2c9436a4f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1a3b9670da4d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5cf91b12240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730c36869e4b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4114ca04249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57d5ee85349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74cb7152641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8db9fadfbf44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NATURDATA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NATURDATA AS ble etablert [år] og holder til i Limingen.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3 596 250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371 908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406 027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4 069 552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4 900 409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RØYRVIK KOMMUNE  –  40,4 %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NORSK INSTITUTT FOR NATURFORSKNING NINA  –  39,6 %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NATURDATA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Røyrvik kommune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7898 Limingen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post@naturdata.no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www.naturdata.no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981 878 620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NATURDATA AS</a:t>
            </a:r>
          </a:p>
        </p:txBody>
      </p:sp>
    </p:spTree>
  </p:cSld>
  <p:clrMapOvr>
    <a:masterClrMapping xmlns:a="http://schemas.openxmlformats.org/drawingml/2006/main"/>
  </p:clrMapOvr>
</p:sld>
</file>