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35225059ab43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b1bc4b20740d2"/>
  </p:sldMasterIdLst>
  <p:sldIdLst>
    <p:sldId xmlns:r="http://schemas.openxmlformats.org/officeDocument/2006/relationships" id="256" r:id="R380f4a8ac29a4a43"/>
    <p:sldId xmlns:r="http://schemas.openxmlformats.org/officeDocument/2006/relationships" id="257" r:id="R4972e6ca29444f81"/>
    <p:sldId xmlns:r="http://schemas.openxmlformats.org/officeDocument/2006/relationships" id="258" r:id="Rca431ba5d14845b9"/>
    <p:sldId xmlns:r="http://schemas.openxmlformats.org/officeDocument/2006/relationships" id="259" r:id="R3b1e715275394970"/>
    <p:sldId xmlns:r="http://schemas.openxmlformats.org/officeDocument/2006/relationships" id="260" r:id="R9a553c2d5b0a4670"/>
    <p:sldId xmlns:r="http://schemas.openxmlformats.org/officeDocument/2006/relationships" id="261" r:id="R71dd3adefd5c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b1bc4b20740d2" /><Relationship Type="http://schemas.openxmlformats.org/officeDocument/2006/relationships/slide" Target="/ppt/slides/slide1.xml" Id="R380f4a8ac29a4a43" /><Relationship Type="http://schemas.openxmlformats.org/officeDocument/2006/relationships/slide" Target="/ppt/slides/slide2.xml" Id="R4972e6ca29444f81" /><Relationship Type="http://schemas.openxmlformats.org/officeDocument/2006/relationships/slide" Target="/ppt/slides/slide3.xml" Id="Rca431ba5d14845b9" /><Relationship Type="http://schemas.openxmlformats.org/officeDocument/2006/relationships/slide" Target="/ppt/slides/slide4.xml" Id="R3b1e715275394970" /><Relationship Type="http://schemas.openxmlformats.org/officeDocument/2006/relationships/slide" Target="/ppt/slides/slide5.xml" Id="R9a553c2d5b0a4670" /><Relationship Type="http://schemas.openxmlformats.org/officeDocument/2006/relationships/slide" Target="/ppt/slides/slide6.xml" Id="R71dd3adefd5c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7741feb8d49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e57cf9ef24f72" /><Relationship Type="http://schemas.openxmlformats.org/officeDocument/2006/relationships/theme" Target="/ppt/slideMasters/theme/theme1.xml" Id="R1bef5a8bf1db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e57cf9ef24f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687c3eb2e4c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0775a553d4a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294e92c3b40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90bbf3f9f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071eb4a6242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777b8943b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