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4c705540e047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5fc6014ac044ec"/>
  </p:sldMasterIdLst>
  <p:sldIdLst>
    <p:sldId xmlns:r="http://schemas.openxmlformats.org/officeDocument/2006/relationships" id="256" r:id="Rc74cf6f12f4b4291"/>
    <p:sldId xmlns:r="http://schemas.openxmlformats.org/officeDocument/2006/relationships" id="257" r:id="R161325da30054ea5"/>
    <p:sldId xmlns:r="http://schemas.openxmlformats.org/officeDocument/2006/relationships" id="258" r:id="R2f34bdf5aaa242d7"/>
    <p:sldId xmlns:r="http://schemas.openxmlformats.org/officeDocument/2006/relationships" id="259" r:id="Rb9ef8c70407141df"/>
    <p:sldId xmlns:r="http://schemas.openxmlformats.org/officeDocument/2006/relationships" id="260" r:id="R5d8bbd0784e04a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5fc6014ac044ec" /><Relationship Type="http://schemas.openxmlformats.org/officeDocument/2006/relationships/slide" Target="/ppt/slides/slide1.xml" Id="Rc74cf6f12f4b4291" /><Relationship Type="http://schemas.openxmlformats.org/officeDocument/2006/relationships/slide" Target="/ppt/slides/slide2.xml" Id="R161325da30054ea5" /><Relationship Type="http://schemas.openxmlformats.org/officeDocument/2006/relationships/slide" Target="/ppt/slides/slide3.xml" Id="R2f34bdf5aaa242d7" /><Relationship Type="http://schemas.openxmlformats.org/officeDocument/2006/relationships/slide" Target="/ppt/slides/slide4.xml" Id="Rb9ef8c70407141df" /><Relationship Type="http://schemas.openxmlformats.org/officeDocument/2006/relationships/slide" Target="/ppt/slides/slide5.xml" Id="R5d8bbd0784e04a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472142440443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3b874fa2d40e9" /><Relationship Type="http://schemas.openxmlformats.org/officeDocument/2006/relationships/theme" Target="/ppt/slideMasters/theme/theme1.xml" Id="R4cf5145aa3054d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73b874fa2d40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64ae636ec47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60de20ff443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87f3137864e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20caec4fa46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91822a01a43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DNB TELECOM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DNB TELECOM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fond@dnb.no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www.dnb.no/fond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981 908 600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