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d810589c6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b745daf824372"/>
  </p:sldMasterIdLst>
  <p:sldIdLst>
    <p:sldId xmlns:r="http://schemas.openxmlformats.org/officeDocument/2006/relationships" id="256" r:id="Rd1b7bf8e0938438e"/>
    <p:sldId xmlns:r="http://schemas.openxmlformats.org/officeDocument/2006/relationships" id="257" r:id="R8f6f39725ec54f61"/>
    <p:sldId xmlns:r="http://schemas.openxmlformats.org/officeDocument/2006/relationships" id="258" r:id="R0b606c4ac1d142b1"/>
    <p:sldId xmlns:r="http://schemas.openxmlformats.org/officeDocument/2006/relationships" id="259" r:id="R795503b06c494d31"/>
    <p:sldId xmlns:r="http://schemas.openxmlformats.org/officeDocument/2006/relationships" id="260" r:id="R156049795a834433"/>
    <p:sldId xmlns:r="http://schemas.openxmlformats.org/officeDocument/2006/relationships" id="261" r:id="Rcefbb4e2e555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b745daf824372" /><Relationship Type="http://schemas.openxmlformats.org/officeDocument/2006/relationships/slide" Target="/ppt/slides/slide1.xml" Id="Rd1b7bf8e0938438e" /><Relationship Type="http://schemas.openxmlformats.org/officeDocument/2006/relationships/slide" Target="/ppt/slides/slide2.xml" Id="R8f6f39725ec54f61" /><Relationship Type="http://schemas.openxmlformats.org/officeDocument/2006/relationships/slide" Target="/ppt/slides/slide3.xml" Id="R0b606c4ac1d142b1" /><Relationship Type="http://schemas.openxmlformats.org/officeDocument/2006/relationships/slide" Target="/ppt/slides/slide4.xml" Id="R795503b06c494d31" /><Relationship Type="http://schemas.openxmlformats.org/officeDocument/2006/relationships/slide" Target="/ppt/slides/slide5.xml" Id="R156049795a834433" /><Relationship Type="http://schemas.openxmlformats.org/officeDocument/2006/relationships/slide" Target="/ppt/slides/slide6.xml" Id="Rcefbb4e2e555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476ebf8a2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ed033438f4391" /><Relationship Type="http://schemas.openxmlformats.org/officeDocument/2006/relationships/theme" Target="/ppt/slideMasters/theme/theme1.xml" Id="Rfbf70739aa1e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ed033438f43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7719108a0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03e78d071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de1bc4af342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e8c588819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2e0669aad4c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6a85d75a74d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