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134cd4f91042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7b185b62c74efe"/>
  </p:sldMasterIdLst>
  <p:sldIdLst>
    <p:sldId xmlns:r="http://schemas.openxmlformats.org/officeDocument/2006/relationships" id="256" r:id="R1950de05afab482e"/>
    <p:sldId xmlns:r="http://schemas.openxmlformats.org/officeDocument/2006/relationships" id="257" r:id="R132209d5230c479a"/>
    <p:sldId xmlns:r="http://schemas.openxmlformats.org/officeDocument/2006/relationships" id="258" r:id="R9563b354095842ea"/>
    <p:sldId xmlns:r="http://schemas.openxmlformats.org/officeDocument/2006/relationships" id="259" r:id="R5c4b167c0178422f"/>
    <p:sldId xmlns:r="http://schemas.openxmlformats.org/officeDocument/2006/relationships" id="260" r:id="R8a8c4ec8d4e84088"/>
    <p:sldId xmlns:r="http://schemas.openxmlformats.org/officeDocument/2006/relationships" id="261" r:id="Rcc1374261ef34aaf"/>
    <p:sldId xmlns:r="http://schemas.openxmlformats.org/officeDocument/2006/relationships" id="262" r:id="R0a4ba9c0f6534b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b185b62c74efe" /><Relationship Type="http://schemas.openxmlformats.org/officeDocument/2006/relationships/slide" Target="/ppt/slides/slide1.xml" Id="R1950de05afab482e" /><Relationship Type="http://schemas.openxmlformats.org/officeDocument/2006/relationships/slide" Target="/ppt/slides/slide2.xml" Id="R132209d5230c479a" /><Relationship Type="http://schemas.openxmlformats.org/officeDocument/2006/relationships/slide" Target="/ppt/slides/slide3.xml" Id="R9563b354095842ea" /><Relationship Type="http://schemas.openxmlformats.org/officeDocument/2006/relationships/slide" Target="/ppt/slides/slide4.xml" Id="R5c4b167c0178422f" /><Relationship Type="http://schemas.openxmlformats.org/officeDocument/2006/relationships/slide" Target="/ppt/slides/slide5.xml" Id="R8a8c4ec8d4e84088" /><Relationship Type="http://schemas.openxmlformats.org/officeDocument/2006/relationships/slide" Target="/ppt/slides/slide6.xml" Id="Rcc1374261ef34aaf" /><Relationship Type="http://schemas.openxmlformats.org/officeDocument/2006/relationships/slide" Target="/ppt/slides/slide7.xml" Id="R0a4ba9c0f6534b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3cecad78f40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ee89c3f154a02" /><Relationship Type="http://schemas.openxmlformats.org/officeDocument/2006/relationships/theme" Target="/ppt/slideMasters/theme/theme1.xml" Id="Rba2277de8a3f40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8ee89c3f154a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6c38c3a5e43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53bc2f77b41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cba2df72b4e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59c18cbdf44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a6d1e90784b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1445ba7b94a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b0ca8759243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YDSTEBØ MANAGEMENT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MANAGEMENT CONSULTING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656 575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23 164 430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23 174 582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Myklabergtunet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981 985 397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