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7d0e950e543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fb7562359444e5"/>
  </p:sldMasterIdLst>
  <p:sldIdLst>
    <p:sldId xmlns:r="http://schemas.openxmlformats.org/officeDocument/2006/relationships" id="256" r:id="R16d8549812a341e1"/>
    <p:sldId xmlns:r="http://schemas.openxmlformats.org/officeDocument/2006/relationships" id="257" r:id="Rbaaed82f665a4030"/>
    <p:sldId xmlns:r="http://schemas.openxmlformats.org/officeDocument/2006/relationships" id="258" r:id="R058c5b77e38f46fb"/>
    <p:sldId xmlns:r="http://schemas.openxmlformats.org/officeDocument/2006/relationships" id="259" r:id="Rc7f76bc459964b56"/>
    <p:sldId xmlns:r="http://schemas.openxmlformats.org/officeDocument/2006/relationships" id="260" r:id="Rafe81eca59af4d18"/>
    <p:sldId xmlns:r="http://schemas.openxmlformats.org/officeDocument/2006/relationships" id="261" r:id="Re5dbdc8a3cee43f3"/>
    <p:sldId xmlns:r="http://schemas.openxmlformats.org/officeDocument/2006/relationships" id="262" r:id="R077b89b5f6b2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fb7562359444e5" /><Relationship Type="http://schemas.openxmlformats.org/officeDocument/2006/relationships/slide" Target="/ppt/slides/slide1.xml" Id="R16d8549812a341e1" /><Relationship Type="http://schemas.openxmlformats.org/officeDocument/2006/relationships/slide" Target="/ppt/slides/slide2.xml" Id="Rbaaed82f665a4030" /><Relationship Type="http://schemas.openxmlformats.org/officeDocument/2006/relationships/slide" Target="/ppt/slides/slide3.xml" Id="R058c5b77e38f46fb" /><Relationship Type="http://schemas.openxmlformats.org/officeDocument/2006/relationships/slide" Target="/ppt/slides/slide4.xml" Id="Rc7f76bc459964b56" /><Relationship Type="http://schemas.openxmlformats.org/officeDocument/2006/relationships/slide" Target="/ppt/slides/slide5.xml" Id="Rafe81eca59af4d18" /><Relationship Type="http://schemas.openxmlformats.org/officeDocument/2006/relationships/slide" Target="/ppt/slides/slide6.xml" Id="Re5dbdc8a3cee43f3" /><Relationship Type="http://schemas.openxmlformats.org/officeDocument/2006/relationships/slide" Target="/ppt/slides/slide7.xml" Id="R077b89b5f6b2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431291040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28c822550441c" /><Relationship Type="http://schemas.openxmlformats.org/officeDocument/2006/relationships/theme" Target="/ppt/slideMasters/theme/theme1.xml" Id="R41734bbd7b85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28c82255044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e47855887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722e9de1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05f14cfdc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2149b6f35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d6cc28ca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9b6b2730549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71f3f958b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PENSJONSPAR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468 646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3 258 436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HOPSDAL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Røerveien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12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982 032 059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PENSJONSPAR AS</a:t>
            </a:r>
          </a:p>
        </p:txBody>
      </p:sp>
    </p:spTree>
  </p:cSld>
  <p:clrMapOvr>
    <a:masterClrMapping xmlns:a="http://schemas.openxmlformats.org/drawingml/2006/main"/>
  </p:clrMapOvr>
</p:sld>
</file>