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24a090cd4b4c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dc026c07e840b4"/>
  </p:sldMasterIdLst>
  <p:sldIdLst>
    <p:sldId xmlns:r="http://schemas.openxmlformats.org/officeDocument/2006/relationships" id="256" r:id="R3dec4dde47454e5d"/>
    <p:sldId xmlns:r="http://schemas.openxmlformats.org/officeDocument/2006/relationships" id="257" r:id="R505ff7ed390e4bf0"/>
    <p:sldId xmlns:r="http://schemas.openxmlformats.org/officeDocument/2006/relationships" id="258" r:id="R3e82fe27767d4faa"/>
    <p:sldId xmlns:r="http://schemas.openxmlformats.org/officeDocument/2006/relationships" id="259" r:id="Rf0dc83a0d36441c3"/>
    <p:sldId xmlns:r="http://schemas.openxmlformats.org/officeDocument/2006/relationships" id="260" r:id="R0b68dfb5a41f45c3"/>
    <p:sldId xmlns:r="http://schemas.openxmlformats.org/officeDocument/2006/relationships" id="261" r:id="R6e1084ee8c45488f"/>
    <p:sldId xmlns:r="http://schemas.openxmlformats.org/officeDocument/2006/relationships" id="262" r:id="R6124f09429474a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dc026c07e840b4" /><Relationship Type="http://schemas.openxmlformats.org/officeDocument/2006/relationships/slide" Target="/ppt/slides/slide1.xml" Id="R3dec4dde47454e5d" /><Relationship Type="http://schemas.openxmlformats.org/officeDocument/2006/relationships/slide" Target="/ppt/slides/slide2.xml" Id="R505ff7ed390e4bf0" /><Relationship Type="http://schemas.openxmlformats.org/officeDocument/2006/relationships/slide" Target="/ppt/slides/slide3.xml" Id="R3e82fe27767d4faa" /><Relationship Type="http://schemas.openxmlformats.org/officeDocument/2006/relationships/slide" Target="/ppt/slides/slide4.xml" Id="Rf0dc83a0d36441c3" /><Relationship Type="http://schemas.openxmlformats.org/officeDocument/2006/relationships/slide" Target="/ppt/slides/slide5.xml" Id="R0b68dfb5a41f45c3" /><Relationship Type="http://schemas.openxmlformats.org/officeDocument/2006/relationships/slide" Target="/ppt/slides/slide6.xml" Id="R6e1084ee8c45488f" /><Relationship Type="http://schemas.openxmlformats.org/officeDocument/2006/relationships/slide" Target="/ppt/slides/slide7.xml" Id="R6124f09429474a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aefdaa3dc749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9f49ad7fd4d92" /><Relationship Type="http://schemas.openxmlformats.org/officeDocument/2006/relationships/theme" Target="/ppt/slideMasters/theme/theme1.xml" Id="Rf6462281e1104d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c9f49ad7fd4d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a14fb58774a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84a05a11d42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11c7981c643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d728d8b1c44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6043893b841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f3e9ac2894a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47d71fabc4e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 BRANDT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BRANDT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BRANDT HOLDING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BRANDT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BRANDT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BRANDT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282 341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4 384 583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4 403 749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BRANDT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BRANDT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BRANDT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Ulvøygata 18D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86 62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thor.brandt@gatma.no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982 039 096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BRANDT HOLDING AS</a:t>
            </a:r>
          </a:p>
        </p:txBody>
      </p:sp>
    </p:spTree>
  </p:cSld>
  <p:clrMapOvr>
    <a:masterClrMapping xmlns:a="http://schemas.openxmlformats.org/drawingml/2006/main"/>
  </p:clrMapOvr>
</p:sld>
</file>