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137754b06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314281f69f4aa0"/>
  </p:sldMasterIdLst>
  <p:sldIdLst>
    <p:sldId xmlns:r="http://schemas.openxmlformats.org/officeDocument/2006/relationships" id="256" r:id="Rf1d43df122c2499d"/>
    <p:sldId xmlns:r="http://schemas.openxmlformats.org/officeDocument/2006/relationships" id="257" r:id="R6586850b3cda4a3b"/>
    <p:sldId xmlns:r="http://schemas.openxmlformats.org/officeDocument/2006/relationships" id="258" r:id="R5254ceffb17146de"/>
    <p:sldId xmlns:r="http://schemas.openxmlformats.org/officeDocument/2006/relationships" id="259" r:id="Re73f97d73ab14cff"/>
    <p:sldId xmlns:r="http://schemas.openxmlformats.org/officeDocument/2006/relationships" id="260" r:id="R716e08a05d344e57"/>
    <p:sldId xmlns:r="http://schemas.openxmlformats.org/officeDocument/2006/relationships" id="261" r:id="R4965d993599545a4"/>
    <p:sldId xmlns:r="http://schemas.openxmlformats.org/officeDocument/2006/relationships" id="262" r:id="Rc986d59c91dd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14281f69f4aa0" /><Relationship Type="http://schemas.openxmlformats.org/officeDocument/2006/relationships/slide" Target="/ppt/slides/slide1.xml" Id="Rf1d43df122c2499d" /><Relationship Type="http://schemas.openxmlformats.org/officeDocument/2006/relationships/slide" Target="/ppt/slides/slide2.xml" Id="R6586850b3cda4a3b" /><Relationship Type="http://schemas.openxmlformats.org/officeDocument/2006/relationships/slide" Target="/ppt/slides/slide3.xml" Id="R5254ceffb17146de" /><Relationship Type="http://schemas.openxmlformats.org/officeDocument/2006/relationships/slide" Target="/ppt/slides/slide4.xml" Id="Re73f97d73ab14cff" /><Relationship Type="http://schemas.openxmlformats.org/officeDocument/2006/relationships/slide" Target="/ppt/slides/slide5.xml" Id="R716e08a05d344e57" /><Relationship Type="http://schemas.openxmlformats.org/officeDocument/2006/relationships/slide" Target="/ppt/slides/slide6.xml" Id="R4965d993599545a4" /><Relationship Type="http://schemas.openxmlformats.org/officeDocument/2006/relationships/slide" Target="/ppt/slides/slide7.xml" Id="Rc986d59c91dd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622c07551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c942dea764dfc" /><Relationship Type="http://schemas.openxmlformats.org/officeDocument/2006/relationships/theme" Target="/ppt/slideMasters/theme/theme1.xml" Id="Rc2131b623423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1c942dea76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322210210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446797e9344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6f39e758a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f8aafbc844e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5c57abc5a4d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eeb2d5a6d47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62ba6976d41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VOSS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1 275 416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372 731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 –  95,2 %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Petersen, Hestavangen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post@revisjonvoss.no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982 067 324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VOSS AS</a:t>
            </a:r>
          </a:p>
        </p:txBody>
      </p:sp>
    </p:spTree>
  </p:cSld>
  <p:clrMapOvr>
    <a:masterClrMapping xmlns:a="http://schemas.openxmlformats.org/drawingml/2006/main"/>
  </p:clrMapOvr>
</p:sld>
</file>