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69050c848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068ce005249ec"/>
  </p:sldMasterIdLst>
  <p:sldIdLst>
    <p:sldId xmlns:r="http://schemas.openxmlformats.org/officeDocument/2006/relationships" id="256" r:id="R84302fb3bd1f48f6"/>
    <p:sldId xmlns:r="http://schemas.openxmlformats.org/officeDocument/2006/relationships" id="257" r:id="Reb119ff498094418"/>
    <p:sldId xmlns:r="http://schemas.openxmlformats.org/officeDocument/2006/relationships" id="258" r:id="R8c0415e0a5a1431b"/>
    <p:sldId xmlns:r="http://schemas.openxmlformats.org/officeDocument/2006/relationships" id="259" r:id="R056eedbd8a34478c"/>
    <p:sldId xmlns:r="http://schemas.openxmlformats.org/officeDocument/2006/relationships" id="260" r:id="R05ddc24d92304efa"/>
    <p:sldId xmlns:r="http://schemas.openxmlformats.org/officeDocument/2006/relationships" id="261" r:id="R2ca1266a92c3451f"/>
    <p:sldId xmlns:r="http://schemas.openxmlformats.org/officeDocument/2006/relationships" id="262" r:id="R1fe2ca8d7461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068ce005249ec" /><Relationship Type="http://schemas.openxmlformats.org/officeDocument/2006/relationships/slide" Target="/ppt/slides/slide1.xml" Id="R84302fb3bd1f48f6" /><Relationship Type="http://schemas.openxmlformats.org/officeDocument/2006/relationships/slide" Target="/ppt/slides/slide2.xml" Id="Reb119ff498094418" /><Relationship Type="http://schemas.openxmlformats.org/officeDocument/2006/relationships/slide" Target="/ppt/slides/slide3.xml" Id="R8c0415e0a5a1431b" /><Relationship Type="http://schemas.openxmlformats.org/officeDocument/2006/relationships/slide" Target="/ppt/slides/slide4.xml" Id="R056eedbd8a34478c" /><Relationship Type="http://schemas.openxmlformats.org/officeDocument/2006/relationships/slide" Target="/ppt/slides/slide5.xml" Id="R05ddc24d92304efa" /><Relationship Type="http://schemas.openxmlformats.org/officeDocument/2006/relationships/slide" Target="/ppt/slides/slide6.xml" Id="R2ca1266a92c3451f" /><Relationship Type="http://schemas.openxmlformats.org/officeDocument/2006/relationships/slide" Target="/ppt/slides/slide7.xml" Id="R1fe2ca8d7461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724f4732a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0eefbf855425c" /><Relationship Type="http://schemas.openxmlformats.org/officeDocument/2006/relationships/theme" Target="/ppt/slideMasters/theme/theme1.xml" Id="R3c4ebc7b478a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0eefbf855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b865f1e0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222844d77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2e8d870b46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162256c046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366b18813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a61ba894c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280505772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