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0e4b88b42d47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bd181402164130"/>
  </p:sldMasterIdLst>
  <p:sldIdLst>
    <p:sldId xmlns:r="http://schemas.openxmlformats.org/officeDocument/2006/relationships" id="256" r:id="R9cfe99c7c5824dcf"/>
    <p:sldId xmlns:r="http://schemas.openxmlformats.org/officeDocument/2006/relationships" id="257" r:id="R6a02c1acafae41bc"/>
    <p:sldId xmlns:r="http://schemas.openxmlformats.org/officeDocument/2006/relationships" id="258" r:id="R577b6bf09fa146da"/>
    <p:sldId xmlns:r="http://schemas.openxmlformats.org/officeDocument/2006/relationships" id="259" r:id="Rabe4cec4b52340ff"/>
    <p:sldId xmlns:r="http://schemas.openxmlformats.org/officeDocument/2006/relationships" id="260" r:id="Rff6ad98f8d7046df"/>
    <p:sldId xmlns:r="http://schemas.openxmlformats.org/officeDocument/2006/relationships" id="261" r:id="R99f5747f791246b7"/>
    <p:sldId xmlns:r="http://schemas.openxmlformats.org/officeDocument/2006/relationships" id="262" r:id="R3f475692e5c643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bd181402164130" /><Relationship Type="http://schemas.openxmlformats.org/officeDocument/2006/relationships/slide" Target="/ppt/slides/slide1.xml" Id="R9cfe99c7c5824dcf" /><Relationship Type="http://schemas.openxmlformats.org/officeDocument/2006/relationships/slide" Target="/ppt/slides/slide2.xml" Id="R6a02c1acafae41bc" /><Relationship Type="http://schemas.openxmlformats.org/officeDocument/2006/relationships/slide" Target="/ppt/slides/slide3.xml" Id="R577b6bf09fa146da" /><Relationship Type="http://schemas.openxmlformats.org/officeDocument/2006/relationships/slide" Target="/ppt/slides/slide4.xml" Id="Rabe4cec4b52340ff" /><Relationship Type="http://schemas.openxmlformats.org/officeDocument/2006/relationships/slide" Target="/ppt/slides/slide5.xml" Id="Rff6ad98f8d7046df" /><Relationship Type="http://schemas.openxmlformats.org/officeDocument/2006/relationships/slide" Target="/ppt/slides/slide6.xml" Id="R99f5747f791246b7" /><Relationship Type="http://schemas.openxmlformats.org/officeDocument/2006/relationships/slide" Target="/ppt/slides/slide7.xml" Id="R3f475692e5c643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596df7104540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06d8e00084e2f" /><Relationship Type="http://schemas.openxmlformats.org/officeDocument/2006/relationships/theme" Target="/ppt/slideMasters/theme/theme1.xml" Id="Ra997e406d7af49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b06d8e00084e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228a246854b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95f03a82340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6db51c9b34b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c352de72347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a8e9c450747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52b78f28a41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d249701ad4f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ASKO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ASKO OSLO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14 877 909 584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214 420 675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168 498 848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328 556 287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1 455 077 839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Kalbakkvei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16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karl.erik.sagen@asko.no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982 081 998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OSLO AS</a:t>
            </a:r>
          </a:p>
        </p:txBody>
      </p:sp>
    </p:spTree>
  </p:cSld>
  <p:clrMapOvr>
    <a:masterClrMapping xmlns:a="http://schemas.openxmlformats.org/drawingml/2006/main"/>
  </p:clrMapOvr>
</p:sld>
</file>