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81b1220d4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82ed59f5c4a76"/>
  </p:sldMasterIdLst>
  <p:sldIdLst>
    <p:sldId xmlns:r="http://schemas.openxmlformats.org/officeDocument/2006/relationships" id="256" r:id="Rb0b7d09f4dea4b32"/>
    <p:sldId xmlns:r="http://schemas.openxmlformats.org/officeDocument/2006/relationships" id="257" r:id="Ra30ea267458c4823"/>
    <p:sldId xmlns:r="http://schemas.openxmlformats.org/officeDocument/2006/relationships" id="258" r:id="R6f063ad6e01d4203"/>
    <p:sldId xmlns:r="http://schemas.openxmlformats.org/officeDocument/2006/relationships" id="259" r:id="Rf93891a43a584ead"/>
    <p:sldId xmlns:r="http://schemas.openxmlformats.org/officeDocument/2006/relationships" id="260" r:id="R2bf7ffdae89e418a"/>
    <p:sldId xmlns:r="http://schemas.openxmlformats.org/officeDocument/2006/relationships" id="261" r:id="R8e1ea8095e5f4f22"/>
    <p:sldId xmlns:r="http://schemas.openxmlformats.org/officeDocument/2006/relationships" id="262" r:id="R60e01967d13a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82ed59f5c4a76" /><Relationship Type="http://schemas.openxmlformats.org/officeDocument/2006/relationships/slide" Target="/ppt/slides/slide1.xml" Id="Rb0b7d09f4dea4b32" /><Relationship Type="http://schemas.openxmlformats.org/officeDocument/2006/relationships/slide" Target="/ppt/slides/slide2.xml" Id="Ra30ea267458c4823" /><Relationship Type="http://schemas.openxmlformats.org/officeDocument/2006/relationships/slide" Target="/ppt/slides/slide3.xml" Id="R6f063ad6e01d4203" /><Relationship Type="http://schemas.openxmlformats.org/officeDocument/2006/relationships/slide" Target="/ppt/slides/slide4.xml" Id="Rf93891a43a584ead" /><Relationship Type="http://schemas.openxmlformats.org/officeDocument/2006/relationships/slide" Target="/ppt/slides/slide5.xml" Id="R2bf7ffdae89e418a" /><Relationship Type="http://schemas.openxmlformats.org/officeDocument/2006/relationships/slide" Target="/ppt/slides/slide6.xml" Id="R8e1ea8095e5f4f22" /><Relationship Type="http://schemas.openxmlformats.org/officeDocument/2006/relationships/slide" Target="/ppt/slides/slide7.xml" Id="R60e01967d13a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3f185c506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5e995039a4edf" /><Relationship Type="http://schemas.openxmlformats.org/officeDocument/2006/relationships/theme" Target="/ppt/slideMasters/theme/theme1.xml" Id="R7b998fe79015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5e995039a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e46d2942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1d1dee4be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41f8f431b40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51c3325b845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493c5da148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d59c67fa340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efeb2869744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ASPAAS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ASPAAS CONSULTING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291 394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HILDUR MARGRETE ASPAAS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ASPAAS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john.aspaas@ktv.no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982 082 935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ASPAAS CONSULTING AS</a:t>
            </a:r>
          </a:p>
        </p:txBody>
      </p:sp>
    </p:spTree>
  </p:cSld>
  <p:clrMapOvr>
    <a:masterClrMapping xmlns:a="http://schemas.openxmlformats.org/drawingml/2006/main"/>
  </p:clrMapOvr>
</p:sld>
</file>