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57e3f2fe4d49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b5db1eb78f4fc7"/>
  </p:sldMasterIdLst>
  <p:sldIdLst>
    <p:sldId xmlns:r="http://schemas.openxmlformats.org/officeDocument/2006/relationships" id="256" r:id="Rbb02bf370bc246e8"/>
    <p:sldId xmlns:r="http://schemas.openxmlformats.org/officeDocument/2006/relationships" id="257" r:id="R913e2735122845a1"/>
    <p:sldId xmlns:r="http://schemas.openxmlformats.org/officeDocument/2006/relationships" id="258" r:id="Ref4e81843b144ea2"/>
    <p:sldId xmlns:r="http://schemas.openxmlformats.org/officeDocument/2006/relationships" id="259" r:id="Rd8b74161c93c4b41"/>
    <p:sldId xmlns:r="http://schemas.openxmlformats.org/officeDocument/2006/relationships" id="260" r:id="R72181717675f49fa"/>
    <p:sldId xmlns:r="http://schemas.openxmlformats.org/officeDocument/2006/relationships" id="261" r:id="R7622cd7fba3b4883"/>
    <p:sldId xmlns:r="http://schemas.openxmlformats.org/officeDocument/2006/relationships" id="262" r:id="R3fa927e0074a41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b5db1eb78f4fc7" /><Relationship Type="http://schemas.openxmlformats.org/officeDocument/2006/relationships/slide" Target="/ppt/slides/slide1.xml" Id="Rbb02bf370bc246e8" /><Relationship Type="http://schemas.openxmlformats.org/officeDocument/2006/relationships/slide" Target="/ppt/slides/slide2.xml" Id="R913e2735122845a1" /><Relationship Type="http://schemas.openxmlformats.org/officeDocument/2006/relationships/slide" Target="/ppt/slides/slide3.xml" Id="Ref4e81843b144ea2" /><Relationship Type="http://schemas.openxmlformats.org/officeDocument/2006/relationships/slide" Target="/ppt/slides/slide4.xml" Id="Rd8b74161c93c4b41" /><Relationship Type="http://schemas.openxmlformats.org/officeDocument/2006/relationships/slide" Target="/ppt/slides/slide5.xml" Id="R72181717675f49fa" /><Relationship Type="http://schemas.openxmlformats.org/officeDocument/2006/relationships/slide" Target="/ppt/slides/slide6.xml" Id="R7622cd7fba3b4883" /><Relationship Type="http://schemas.openxmlformats.org/officeDocument/2006/relationships/slide" Target="/ppt/slides/slide7.xml" Id="R3fa927e0074a41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2ddf4eb03f4a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06b38d6a84baa" /><Relationship Type="http://schemas.openxmlformats.org/officeDocument/2006/relationships/theme" Target="/ppt/slideMasters/theme/theme1.xml" Id="R1d918db4e39741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f06b38d6a84b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ece6c592645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041360b8d48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d132a8e224b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3cd19856047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28c48c62842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8570faf7f46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19066220e44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GEFA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GEFA EIENDOM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−227 400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19 852 824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78 724 955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84 350 482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 EDVARD SIGURD  –  66,0 %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 SOLVEIG A T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 GURO ELISABET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HERTZBERG KJERSTI BEATE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HERTZBERG METTE CHRISTIN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HERTZBERG TRINE IREN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Newsec Basale AS, Stakkevollvegen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9010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68 62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982 089 042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