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6809863f0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a075f8ba4498b"/>
  </p:sldMasterIdLst>
  <p:sldIdLst>
    <p:sldId xmlns:r="http://schemas.openxmlformats.org/officeDocument/2006/relationships" id="256" r:id="R69e304f7c22b4290"/>
    <p:sldId xmlns:r="http://schemas.openxmlformats.org/officeDocument/2006/relationships" id="257" r:id="R6d454525c63947c2"/>
    <p:sldId xmlns:r="http://schemas.openxmlformats.org/officeDocument/2006/relationships" id="258" r:id="R63bfb75fec5d45df"/>
    <p:sldId xmlns:r="http://schemas.openxmlformats.org/officeDocument/2006/relationships" id="259" r:id="Rdc155423423f4b4a"/>
    <p:sldId xmlns:r="http://schemas.openxmlformats.org/officeDocument/2006/relationships" id="260" r:id="R5964351e97164fb0"/>
    <p:sldId xmlns:r="http://schemas.openxmlformats.org/officeDocument/2006/relationships" id="261" r:id="R3771a608c30f48ca"/>
    <p:sldId xmlns:r="http://schemas.openxmlformats.org/officeDocument/2006/relationships" id="262" r:id="R0983fccd51c1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a075f8ba4498b" /><Relationship Type="http://schemas.openxmlformats.org/officeDocument/2006/relationships/slide" Target="/ppt/slides/slide1.xml" Id="R69e304f7c22b4290" /><Relationship Type="http://schemas.openxmlformats.org/officeDocument/2006/relationships/slide" Target="/ppt/slides/slide2.xml" Id="R6d454525c63947c2" /><Relationship Type="http://schemas.openxmlformats.org/officeDocument/2006/relationships/slide" Target="/ppt/slides/slide3.xml" Id="R63bfb75fec5d45df" /><Relationship Type="http://schemas.openxmlformats.org/officeDocument/2006/relationships/slide" Target="/ppt/slides/slide4.xml" Id="Rdc155423423f4b4a" /><Relationship Type="http://schemas.openxmlformats.org/officeDocument/2006/relationships/slide" Target="/ppt/slides/slide5.xml" Id="R5964351e97164fb0" /><Relationship Type="http://schemas.openxmlformats.org/officeDocument/2006/relationships/slide" Target="/ppt/slides/slide6.xml" Id="R3771a608c30f48ca" /><Relationship Type="http://schemas.openxmlformats.org/officeDocument/2006/relationships/slide" Target="/ppt/slides/slide7.xml" Id="R0983fccd51c1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bc1375067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52f2da7d40ad" /><Relationship Type="http://schemas.openxmlformats.org/officeDocument/2006/relationships/theme" Target="/ppt/slideMasters/theme/theme1.xml" Id="R4dd36577f781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752f2da7d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717ee5b6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79987103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ccc892a6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87fadc01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23491469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ff1582420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712c1c9b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SKOGSRUD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SKAR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