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a66999304240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897a151f045da"/>
  </p:sldMasterIdLst>
  <p:sldIdLst>
    <p:sldId xmlns:r="http://schemas.openxmlformats.org/officeDocument/2006/relationships" id="256" r:id="R68d34047922d47be"/>
    <p:sldId xmlns:r="http://schemas.openxmlformats.org/officeDocument/2006/relationships" id="257" r:id="R2391648dde1a4649"/>
    <p:sldId xmlns:r="http://schemas.openxmlformats.org/officeDocument/2006/relationships" id="258" r:id="Racc82dbd686d4171"/>
    <p:sldId xmlns:r="http://schemas.openxmlformats.org/officeDocument/2006/relationships" id="259" r:id="Red4790ffff124b9f"/>
    <p:sldId xmlns:r="http://schemas.openxmlformats.org/officeDocument/2006/relationships" id="260" r:id="R8bbb2702d17a4649"/>
    <p:sldId xmlns:r="http://schemas.openxmlformats.org/officeDocument/2006/relationships" id="261" r:id="Rb1258246d2a044b7"/>
    <p:sldId xmlns:r="http://schemas.openxmlformats.org/officeDocument/2006/relationships" id="262" r:id="Rfd628d419eb3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897a151f045da" /><Relationship Type="http://schemas.openxmlformats.org/officeDocument/2006/relationships/slide" Target="/ppt/slides/slide1.xml" Id="R68d34047922d47be" /><Relationship Type="http://schemas.openxmlformats.org/officeDocument/2006/relationships/slide" Target="/ppt/slides/slide2.xml" Id="R2391648dde1a4649" /><Relationship Type="http://schemas.openxmlformats.org/officeDocument/2006/relationships/slide" Target="/ppt/slides/slide3.xml" Id="Racc82dbd686d4171" /><Relationship Type="http://schemas.openxmlformats.org/officeDocument/2006/relationships/slide" Target="/ppt/slides/slide4.xml" Id="Red4790ffff124b9f" /><Relationship Type="http://schemas.openxmlformats.org/officeDocument/2006/relationships/slide" Target="/ppt/slides/slide5.xml" Id="R8bbb2702d17a4649" /><Relationship Type="http://schemas.openxmlformats.org/officeDocument/2006/relationships/slide" Target="/ppt/slides/slide6.xml" Id="Rb1258246d2a044b7" /><Relationship Type="http://schemas.openxmlformats.org/officeDocument/2006/relationships/slide" Target="/ppt/slides/slide7.xml" Id="Rfd628d419eb3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f1adce709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17223ae7d45dc" /><Relationship Type="http://schemas.openxmlformats.org/officeDocument/2006/relationships/theme" Target="/ppt/slideMasters/theme/theme1.xml" Id="Rf41a524c4143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17223ae7d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8bbba0700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123a43fb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72468fe15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19a22deb5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e20176c0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d6b7343741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ede60560e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