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7760e7d3b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0f159e1444766"/>
  </p:sldMasterIdLst>
  <p:sldIdLst>
    <p:sldId xmlns:r="http://schemas.openxmlformats.org/officeDocument/2006/relationships" id="256" r:id="R52e40b4547064678"/>
    <p:sldId xmlns:r="http://schemas.openxmlformats.org/officeDocument/2006/relationships" id="257" r:id="R5860efab4b724829"/>
    <p:sldId xmlns:r="http://schemas.openxmlformats.org/officeDocument/2006/relationships" id="258" r:id="R7b91e0cf59bf4518"/>
    <p:sldId xmlns:r="http://schemas.openxmlformats.org/officeDocument/2006/relationships" id="259" r:id="Rb04e9a2d5add42d8"/>
    <p:sldId xmlns:r="http://schemas.openxmlformats.org/officeDocument/2006/relationships" id="260" r:id="R984f60a380be42fe"/>
    <p:sldId xmlns:r="http://schemas.openxmlformats.org/officeDocument/2006/relationships" id="261" r:id="R86e166b03ef0454a"/>
    <p:sldId xmlns:r="http://schemas.openxmlformats.org/officeDocument/2006/relationships" id="262" r:id="R68c36b471e01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0f159e1444766" /><Relationship Type="http://schemas.openxmlformats.org/officeDocument/2006/relationships/slide" Target="/ppt/slides/slide1.xml" Id="R52e40b4547064678" /><Relationship Type="http://schemas.openxmlformats.org/officeDocument/2006/relationships/slide" Target="/ppt/slides/slide2.xml" Id="R5860efab4b724829" /><Relationship Type="http://schemas.openxmlformats.org/officeDocument/2006/relationships/slide" Target="/ppt/slides/slide3.xml" Id="R7b91e0cf59bf4518" /><Relationship Type="http://schemas.openxmlformats.org/officeDocument/2006/relationships/slide" Target="/ppt/slides/slide4.xml" Id="Rb04e9a2d5add42d8" /><Relationship Type="http://schemas.openxmlformats.org/officeDocument/2006/relationships/slide" Target="/ppt/slides/slide5.xml" Id="R984f60a380be42fe" /><Relationship Type="http://schemas.openxmlformats.org/officeDocument/2006/relationships/slide" Target="/ppt/slides/slide6.xml" Id="R86e166b03ef0454a" /><Relationship Type="http://schemas.openxmlformats.org/officeDocument/2006/relationships/slide" Target="/ppt/slides/slide7.xml" Id="R68c36b471e01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1d2c54aee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3393dbfef4a40" /><Relationship Type="http://schemas.openxmlformats.org/officeDocument/2006/relationships/theme" Target="/ppt/slideMasters/theme/theme1.xml" Id="Rd8c38aa8e41a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93393dbfef4a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e15580319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073f396fb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7d3ededa0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c54ab9856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08f2159524a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3fc429bb5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88f603184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43 304 200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