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2a0ecb079946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42419daf341a4"/>
  </p:sldMasterIdLst>
  <p:sldIdLst>
    <p:sldId xmlns:r="http://schemas.openxmlformats.org/officeDocument/2006/relationships" id="256" r:id="Rdfe1fcbc5ff94024"/>
    <p:sldId xmlns:r="http://schemas.openxmlformats.org/officeDocument/2006/relationships" id="257" r:id="R9da12a6771534da0"/>
    <p:sldId xmlns:r="http://schemas.openxmlformats.org/officeDocument/2006/relationships" id="258" r:id="R1dff977cbf734c24"/>
    <p:sldId xmlns:r="http://schemas.openxmlformats.org/officeDocument/2006/relationships" id="259" r:id="Rb627c297bf2c4109"/>
    <p:sldId xmlns:r="http://schemas.openxmlformats.org/officeDocument/2006/relationships" id="260" r:id="Rb1df891a88794fb7"/>
    <p:sldId xmlns:r="http://schemas.openxmlformats.org/officeDocument/2006/relationships" id="261" r:id="R73893b2761e146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42419daf341a4" /><Relationship Type="http://schemas.openxmlformats.org/officeDocument/2006/relationships/slide" Target="/ppt/slides/slide1.xml" Id="Rdfe1fcbc5ff94024" /><Relationship Type="http://schemas.openxmlformats.org/officeDocument/2006/relationships/slide" Target="/ppt/slides/slide2.xml" Id="R9da12a6771534da0" /><Relationship Type="http://schemas.openxmlformats.org/officeDocument/2006/relationships/slide" Target="/ppt/slides/slide3.xml" Id="R1dff977cbf734c24" /><Relationship Type="http://schemas.openxmlformats.org/officeDocument/2006/relationships/slide" Target="/ppt/slides/slide4.xml" Id="Rb627c297bf2c4109" /><Relationship Type="http://schemas.openxmlformats.org/officeDocument/2006/relationships/slide" Target="/ppt/slides/slide5.xml" Id="Rb1df891a88794fb7" /><Relationship Type="http://schemas.openxmlformats.org/officeDocument/2006/relationships/slide" Target="/ppt/slides/slide6.xml" Id="R73893b2761e146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b2d2e3ab5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2a69c6514b24" /><Relationship Type="http://schemas.openxmlformats.org/officeDocument/2006/relationships/theme" Target="/ppt/slideMasters/theme/theme1.xml" Id="R9a1c88b84221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b2a69c651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a628d31b84b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b0a67dd841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8a35ac48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0f2759937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3a93584ac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83d9eeb66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