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61c8a22ba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37d618c854dc1"/>
  </p:sldMasterIdLst>
  <p:sldIdLst>
    <p:sldId xmlns:r="http://schemas.openxmlformats.org/officeDocument/2006/relationships" id="256" r:id="Rb5f2d6d837874676"/>
    <p:sldId xmlns:r="http://schemas.openxmlformats.org/officeDocument/2006/relationships" id="257" r:id="R37245e4761e045b5"/>
    <p:sldId xmlns:r="http://schemas.openxmlformats.org/officeDocument/2006/relationships" id="258" r:id="R2c46fa0611354c5e"/>
    <p:sldId xmlns:r="http://schemas.openxmlformats.org/officeDocument/2006/relationships" id="259" r:id="Rdaf100c9e53f45c1"/>
    <p:sldId xmlns:r="http://schemas.openxmlformats.org/officeDocument/2006/relationships" id="260" r:id="R19dcfc0b65f049fa"/>
    <p:sldId xmlns:r="http://schemas.openxmlformats.org/officeDocument/2006/relationships" id="261" r:id="Rb2b0ba0c40b74d17"/>
    <p:sldId xmlns:r="http://schemas.openxmlformats.org/officeDocument/2006/relationships" id="262" r:id="Rdc289e03b451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37d618c854dc1" /><Relationship Type="http://schemas.openxmlformats.org/officeDocument/2006/relationships/slide" Target="/ppt/slides/slide1.xml" Id="Rb5f2d6d837874676" /><Relationship Type="http://schemas.openxmlformats.org/officeDocument/2006/relationships/slide" Target="/ppt/slides/slide2.xml" Id="R37245e4761e045b5" /><Relationship Type="http://schemas.openxmlformats.org/officeDocument/2006/relationships/slide" Target="/ppt/slides/slide3.xml" Id="R2c46fa0611354c5e" /><Relationship Type="http://schemas.openxmlformats.org/officeDocument/2006/relationships/slide" Target="/ppt/slides/slide4.xml" Id="Rdaf100c9e53f45c1" /><Relationship Type="http://schemas.openxmlformats.org/officeDocument/2006/relationships/slide" Target="/ppt/slides/slide5.xml" Id="R19dcfc0b65f049fa" /><Relationship Type="http://schemas.openxmlformats.org/officeDocument/2006/relationships/slide" Target="/ppt/slides/slide6.xml" Id="Rb2b0ba0c40b74d17" /><Relationship Type="http://schemas.openxmlformats.org/officeDocument/2006/relationships/slide" Target="/ppt/slides/slide7.xml" Id="Rdc289e03b451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1d51ed0fd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aa7daf844512" /><Relationship Type="http://schemas.openxmlformats.org/officeDocument/2006/relationships/theme" Target="/ppt/slideMasters/theme/theme1.xml" Id="R56ff0e4cace6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daa7daf84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b24737be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75bf6b0b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9d9d0917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5d8d1cb1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cdf07a089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02a32a96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091bd410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